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
  </p:notesMasterIdLst>
  <p:handoutMasterIdLst>
    <p:handoutMasterId r:id="rId4"/>
  </p:handoutMasterIdLst>
  <p:sldIdLst>
    <p:sldId id="259" r:id="rId2"/>
  </p:sldIdLst>
  <p:sldSz cx="32004000" cy="32004000"/>
  <p:notesSz cx="6858000" cy="9034463"/>
  <p:defaultTextStyle>
    <a:defPPr>
      <a:defRPr lang="en-US"/>
    </a:defPPr>
    <a:lvl1pPr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1pPr>
    <a:lvl2pPr marL="761414" indent="-397754"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2pPr>
    <a:lvl3pPr marL="1522827" indent="-795507"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3pPr>
    <a:lvl4pPr marL="2285503" indent="-1194523"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4pPr>
    <a:lvl5pPr marL="3046917" indent="-1592277"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5pPr>
    <a:lvl6pPr marL="1818301" algn="l" defTabSz="363660" rtl="0" eaLnBrk="1" latinLnBrk="0" hangingPunct="1">
      <a:defRPr sz="17700" kern="1200">
        <a:solidFill>
          <a:schemeClr val="tx2"/>
        </a:solidFill>
        <a:latin typeface="Arial" charset="0"/>
        <a:ea typeface="ＭＳ Ｐゴシック" charset="0"/>
        <a:cs typeface="ＭＳ Ｐゴシック" charset="0"/>
      </a:defRPr>
    </a:lvl6pPr>
    <a:lvl7pPr marL="2181961" algn="l" defTabSz="363660" rtl="0" eaLnBrk="1" latinLnBrk="0" hangingPunct="1">
      <a:defRPr sz="17700" kern="1200">
        <a:solidFill>
          <a:schemeClr val="tx2"/>
        </a:solidFill>
        <a:latin typeface="Arial" charset="0"/>
        <a:ea typeface="ＭＳ Ｐゴシック" charset="0"/>
        <a:cs typeface="ＭＳ Ｐゴシック" charset="0"/>
      </a:defRPr>
    </a:lvl7pPr>
    <a:lvl8pPr marL="2545621" algn="l" defTabSz="363660" rtl="0" eaLnBrk="1" latinLnBrk="0" hangingPunct="1">
      <a:defRPr sz="17700" kern="1200">
        <a:solidFill>
          <a:schemeClr val="tx2"/>
        </a:solidFill>
        <a:latin typeface="Arial" charset="0"/>
        <a:ea typeface="ＭＳ Ｐゴシック" charset="0"/>
        <a:cs typeface="ＭＳ Ｐゴシック" charset="0"/>
      </a:defRPr>
    </a:lvl8pPr>
    <a:lvl9pPr marL="2909282" algn="l" defTabSz="363660" rtl="0" eaLnBrk="1" latinLnBrk="0" hangingPunct="1">
      <a:defRPr sz="17700" kern="1200">
        <a:solidFill>
          <a:schemeClr val="tx2"/>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E2EBFD"/>
    <a:srgbClr val="DEE8F4"/>
    <a:srgbClr val="0D0C0C"/>
    <a:srgbClr val="2163A1"/>
    <a:srgbClr val="B4D5E5"/>
    <a:srgbClr val="B6C7DA"/>
    <a:srgbClr val="0F7346"/>
    <a:srgbClr val="80C486"/>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69" autoAdjust="0"/>
    <p:restoredTop sz="92707" autoAdjust="0"/>
  </p:normalViewPr>
  <p:slideViewPr>
    <p:cSldViewPr snapToGrid="0">
      <p:cViewPr>
        <p:scale>
          <a:sx n="66" d="100"/>
          <a:sy n="66" d="100"/>
        </p:scale>
        <p:origin x="3312" y="5728"/>
      </p:cViewPr>
      <p:guideLst>
        <p:guide orient="horz" pos="10080"/>
        <p:guide orient="horz" pos="19620"/>
        <p:guide orient="horz" pos="4245"/>
        <p:guide orient="horz" pos="10376"/>
        <p:guide pos="100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228600" cy="2286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2C40AA-5E4F-1A4E-8880-8516BBDDC960}" type="doc">
      <dgm:prSet loTypeId="urn:microsoft.com/office/officeart/2005/8/layout/target2" loCatId="" qsTypeId="urn:microsoft.com/office/officeart/2005/8/quickstyle/simple4" qsCatId="simple" csTypeId="urn:microsoft.com/office/officeart/2005/8/colors/accent1_2" csCatId="accent1" phldr="1"/>
      <dgm:spPr/>
      <dgm:t>
        <a:bodyPr/>
        <a:lstStyle/>
        <a:p>
          <a:endParaRPr lang="en-US"/>
        </a:p>
      </dgm:t>
    </dgm:pt>
    <dgm:pt modelId="{FAD8617E-BDEC-E048-AEC3-F3BCF4178B69}">
      <dgm:prSet phldrT="[Text]"/>
      <dgm:spPr>
        <a:gradFill rotWithShape="0">
          <a:gsLst>
            <a:gs pos="0">
              <a:schemeClr val="accent2"/>
            </a:gs>
            <a:gs pos="100000">
              <a:schemeClr val="accent2">
                <a:lumMod val="20000"/>
                <a:lumOff val="80000"/>
              </a:schemeClr>
            </a:gs>
          </a:gsLst>
        </a:gradFill>
      </dgm:spPr>
      <dgm:t>
        <a:bodyPr/>
        <a:lstStyle/>
        <a:p>
          <a:r>
            <a:rPr lang="en-US" dirty="0" smtClean="0">
              <a:solidFill>
                <a:schemeClr val="tx1"/>
              </a:solidFill>
            </a:rPr>
            <a:t>Operations Simulator</a:t>
          </a:r>
          <a:endParaRPr lang="en-US" dirty="0">
            <a:solidFill>
              <a:schemeClr val="tx1"/>
            </a:solidFill>
          </a:endParaRPr>
        </a:p>
      </dgm:t>
    </dgm:pt>
    <dgm:pt modelId="{6B336E76-DCA3-4449-8008-ECED648AF1C9}" type="parTrans" cxnId="{57114522-D3B1-4540-AA06-C26F96CE6690}">
      <dgm:prSet/>
      <dgm:spPr/>
      <dgm:t>
        <a:bodyPr/>
        <a:lstStyle/>
        <a:p>
          <a:endParaRPr lang="en-US"/>
        </a:p>
      </dgm:t>
    </dgm:pt>
    <dgm:pt modelId="{D8C15AD8-71C3-7241-B2DA-BDE19443AF67}" type="sibTrans" cxnId="{57114522-D3B1-4540-AA06-C26F96CE6690}">
      <dgm:prSet/>
      <dgm:spPr/>
      <dgm:t>
        <a:bodyPr/>
        <a:lstStyle/>
        <a:p>
          <a:endParaRPr lang="en-US"/>
        </a:p>
      </dgm:t>
    </dgm:pt>
    <dgm:pt modelId="{DB9D3E6C-EFA3-8F43-85C7-7ABDB988E855}">
      <dgm:prSet phldrT="[Text]" custT="1"/>
      <dgm:spPr/>
      <dgm:t>
        <a:bodyPr/>
        <a:lstStyle/>
        <a:p>
          <a:r>
            <a:rPr lang="en-US" sz="4000" dirty="0" smtClean="0"/>
            <a:t>Scheduler</a:t>
          </a:r>
          <a:endParaRPr lang="en-US" sz="4000" dirty="0"/>
        </a:p>
      </dgm:t>
    </dgm:pt>
    <dgm:pt modelId="{23D15837-980F-C949-BD86-E0CFB4A7D670}" type="parTrans" cxnId="{15C0A566-9549-FA44-8669-D8FA344578C3}">
      <dgm:prSet/>
      <dgm:spPr/>
      <dgm:t>
        <a:bodyPr/>
        <a:lstStyle/>
        <a:p>
          <a:endParaRPr lang="en-US"/>
        </a:p>
      </dgm:t>
    </dgm:pt>
    <dgm:pt modelId="{456FA0EC-0F70-1548-A700-7E2EBBF172DA}" type="sibTrans" cxnId="{15C0A566-9549-FA44-8669-D8FA344578C3}">
      <dgm:prSet/>
      <dgm:spPr/>
      <dgm:t>
        <a:bodyPr/>
        <a:lstStyle/>
        <a:p>
          <a:endParaRPr lang="en-US"/>
        </a:p>
      </dgm:t>
    </dgm:pt>
    <dgm:pt modelId="{99E121A8-1309-6D44-96D9-4F76A71E26DA}" type="pres">
      <dgm:prSet presAssocID="{1B2C40AA-5E4F-1A4E-8880-8516BBDDC960}" presName="Name0" presStyleCnt="0">
        <dgm:presLayoutVars>
          <dgm:chMax val="3"/>
          <dgm:chPref val="1"/>
          <dgm:dir/>
          <dgm:animLvl val="lvl"/>
          <dgm:resizeHandles/>
        </dgm:presLayoutVars>
      </dgm:prSet>
      <dgm:spPr/>
      <dgm:t>
        <a:bodyPr/>
        <a:lstStyle/>
        <a:p>
          <a:endParaRPr lang="en-US"/>
        </a:p>
      </dgm:t>
    </dgm:pt>
    <dgm:pt modelId="{C6B77CF5-A8A5-EF44-B6FA-AE208DA96062}" type="pres">
      <dgm:prSet presAssocID="{1B2C40AA-5E4F-1A4E-8880-8516BBDDC960}" presName="outerBox" presStyleCnt="0"/>
      <dgm:spPr/>
    </dgm:pt>
    <dgm:pt modelId="{1C41E7A3-6823-7946-A057-A910166F498E}" type="pres">
      <dgm:prSet presAssocID="{1B2C40AA-5E4F-1A4E-8880-8516BBDDC960}" presName="outerBoxParent" presStyleLbl="node1" presStyleIdx="0" presStyleCnt="1" custLinFactNeighborY="-7484"/>
      <dgm:spPr/>
      <dgm:t>
        <a:bodyPr/>
        <a:lstStyle/>
        <a:p>
          <a:endParaRPr lang="en-US"/>
        </a:p>
      </dgm:t>
    </dgm:pt>
    <dgm:pt modelId="{C5B05D09-E878-9A48-9D24-FD9888B7BE73}" type="pres">
      <dgm:prSet presAssocID="{1B2C40AA-5E4F-1A4E-8880-8516BBDDC960}" presName="outerBoxChildren" presStyleCnt="0"/>
      <dgm:spPr/>
    </dgm:pt>
    <dgm:pt modelId="{6C9E8B83-F483-084D-8FF2-1EDEC4B0E647}" type="pres">
      <dgm:prSet presAssocID="{DB9D3E6C-EFA3-8F43-85C7-7ABDB988E855}" presName="oChild" presStyleLbl="fgAcc1" presStyleIdx="0" presStyleCnt="1">
        <dgm:presLayoutVars>
          <dgm:bulletEnabled val="1"/>
        </dgm:presLayoutVars>
      </dgm:prSet>
      <dgm:spPr/>
      <dgm:t>
        <a:bodyPr/>
        <a:lstStyle/>
        <a:p>
          <a:endParaRPr lang="en-US"/>
        </a:p>
      </dgm:t>
    </dgm:pt>
  </dgm:ptLst>
  <dgm:cxnLst>
    <dgm:cxn modelId="{0A91A22E-49CD-E44F-A33E-1182B312F043}" type="presOf" srcId="{FAD8617E-BDEC-E048-AEC3-F3BCF4178B69}" destId="{1C41E7A3-6823-7946-A057-A910166F498E}" srcOrd="0" destOrd="0" presId="urn:microsoft.com/office/officeart/2005/8/layout/target2"/>
    <dgm:cxn modelId="{57114522-D3B1-4540-AA06-C26F96CE6690}" srcId="{1B2C40AA-5E4F-1A4E-8880-8516BBDDC960}" destId="{FAD8617E-BDEC-E048-AEC3-F3BCF4178B69}" srcOrd="0" destOrd="0" parTransId="{6B336E76-DCA3-4449-8008-ECED648AF1C9}" sibTransId="{D8C15AD8-71C3-7241-B2DA-BDE19443AF67}"/>
    <dgm:cxn modelId="{15C0A566-9549-FA44-8669-D8FA344578C3}" srcId="{FAD8617E-BDEC-E048-AEC3-F3BCF4178B69}" destId="{DB9D3E6C-EFA3-8F43-85C7-7ABDB988E855}" srcOrd="0" destOrd="0" parTransId="{23D15837-980F-C949-BD86-E0CFB4A7D670}" sibTransId="{456FA0EC-0F70-1548-A700-7E2EBBF172DA}"/>
    <dgm:cxn modelId="{DC6E3E0A-AA59-6549-AE46-E3DAEEBC624D}" type="presOf" srcId="{1B2C40AA-5E4F-1A4E-8880-8516BBDDC960}" destId="{99E121A8-1309-6D44-96D9-4F76A71E26DA}" srcOrd="0" destOrd="0" presId="urn:microsoft.com/office/officeart/2005/8/layout/target2"/>
    <dgm:cxn modelId="{BE6B8491-91BD-BA41-B781-B5519598A52E}" type="presOf" srcId="{DB9D3E6C-EFA3-8F43-85C7-7ABDB988E855}" destId="{6C9E8B83-F483-084D-8FF2-1EDEC4B0E647}" srcOrd="0" destOrd="0" presId="urn:microsoft.com/office/officeart/2005/8/layout/target2"/>
    <dgm:cxn modelId="{C64F945D-46F9-9847-943F-11BFC206BE52}" type="presParOf" srcId="{99E121A8-1309-6D44-96D9-4F76A71E26DA}" destId="{C6B77CF5-A8A5-EF44-B6FA-AE208DA96062}" srcOrd="0" destOrd="0" presId="urn:microsoft.com/office/officeart/2005/8/layout/target2"/>
    <dgm:cxn modelId="{ECCC2F89-97D9-6640-893F-EE37D5901CFD}" type="presParOf" srcId="{C6B77CF5-A8A5-EF44-B6FA-AE208DA96062}" destId="{1C41E7A3-6823-7946-A057-A910166F498E}" srcOrd="0" destOrd="0" presId="urn:microsoft.com/office/officeart/2005/8/layout/target2"/>
    <dgm:cxn modelId="{99A0F666-76BD-0647-ABB2-8BAEF3B67E6F}" type="presParOf" srcId="{C6B77CF5-A8A5-EF44-B6FA-AE208DA96062}" destId="{C5B05D09-E878-9A48-9D24-FD9888B7BE73}" srcOrd="1" destOrd="0" presId="urn:microsoft.com/office/officeart/2005/8/layout/target2"/>
    <dgm:cxn modelId="{58F229E3-3EFA-1848-A43F-C54852C883BA}" type="presParOf" srcId="{C5B05D09-E878-9A48-9D24-FD9888B7BE73}" destId="{6C9E8B83-F483-084D-8FF2-1EDEC4B0E647}" srcOrd="0" destOrd="0" presId="urn:microsoft.com/office/officeart/2005/8/layout/targe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B2C40AA-5E4F-1A4E-8880-8516BBDDC960}" type="doc">
      <dgm:prSet loTypeId="urn:microsoft.com/office/officeart/2005/8/layout/target2" loCatId="" qsTypeId="urn:microsoft.com/office/officeart/2005/8/quickstyle/simple4" qsCatId="simple" csTypeId="urn:microsoft.com/office/officeart/2005/8/colors/accent1_2" csCatId="accent1" phldr="1"/>
      <dgm:spPr/>
      <dgm:t>
        <a:bodyPr/>
        <a:lstStyle/>
        <a:p>
          <a:endParaRPr lang="en-US"/>
        </a:p>
      </dgm:t>
    </dgm:pt>
    <dgm:pt modelId="{FAD8617E-BDEC-E048-AEC3-F3BCF4178B69}">
      <dgm:prSet phldrT="[Text]"/>
      <dgm:spPr>
        <a:noFill/>
      </dgm:spPr>
      <dgm:t>
        <a:bodyPr/>
        <a:lstStyle/>
        <a:p>
          <a:r>
            <a:rPr lang="en-US" dirty="0" smtClean="0">
              <a:solidFill>
                <a:schemeClr val="tx1"/>
              </a:solidFill>
            </a:rPr>
            <a:t>Operations</a:t>
          </a:r>
          <a:r>
            <a:rPr lang="en-US" dirty="0" smtClean="0"/>
            <a:t> </a:t>
          </a:r>
          <a:r>
            <a:rPr lang="en-US" dirty="0" smtClean="0">
              <a:solidFill>
                <a:schemeClr val="tx1"/>
              </a:solidFill>
            </a:rPr>
            <a:t>Simulator</a:t>
          </a:r>
          <a:endParaRPr lang="en-US" dirty="0">
            <a:solidFill>
              <a:schemeClr val="tx1"/>
            </a:solidFill>
          </a:endParaRPr>
        </a:p>
      </dgm:t>
    </dgm:pt>
    <dgm:pt modelId="{6B336E76-DCA3-4449-8008-ECED648AF1C9}" type="parTrans" cxnId="{57114522-D3B1-4540-AA06-C26F96CE6690}">
      <dgm:prSet/>
      <dgm:spPr/>
      <dgm:t>
        <a:bodyPr/>
        <a:lstStyle/>
        <a:p>
          <a:endParaRPr lang="en-US"/>
        </a:p>
      </dgm:t>
    </dgm:pt>
    <dgm:pt modelId="{D8C15AD8-71C3-7241-B2DA-BDE19443AF67}" type="sibTrans" cxnId="{57114522-D3B1-4540-AA06-C26F96CE6690}">
      <dgm:prSet/>
      <dgm:spPr/>
      <dgm:t>
        <a:bodyPr/>
        <a:lstStyle/>
        <a:p>
          <a:endParaRPr lang="en-US"/>
        </a:p>
      </dgm:t>
    </dgm:pt>
    <dgm:pt modelId="{050479F5-8311-3D45-94E6-A99AE3D5D576}">
      <dgm:prSet custT="1"/>
      <dgm:spPr>
        <a:gradFill flip="none" rotWithShape="1">
          <a:gsLst>
            <a:gs pos="0">
              <a:schemeClr val="accent2">
                <a:alpha val="90000"/>
              </a:schemeClr>
            </a:gs>
            <a:gs pos="100000">
              <a:schemeClr val="accent2">
                <a:lumMod val="20000"/>
                <a:lumOff val="80000"/>
                <a:alpha val="90000"/>
              </a:schemeClr>
            </a:gs>
          </a:gsLst>
          <a:lin ang="16200000" scaled="0"/>
          <a:tileRect/>
        </a:gradFill>
        <a:ln>
          <a:solidFill>
            <a:schemeClr val="accent2"/>
          </a:solidFill>
        </a:ln>
      </dgm:spPr>
      <dgm:t>
        <a:bodyPr/>
        <a:lstStyle/>
        <a:p>
          <a:r>
            <a:rPr lang="en-US" sz="1800" dirty="0" smtClean="0">
              <a:latin typeface="Helvetica"/>
              <a:cs typeface="Helvetica"/>
            </a:rPr>
            <a:t>Simulated OCS (SOCS)</a:t>
          </a:r>
          <a:endParaRPr lang="en-US" sz="1800" dirty="0">
            <a:latin typeface="Helvetica"/>
            <a:cs typeface="Helvetica"/>
          </a:endParaRPr>
        </a:p>
      </dgm:t>
    </dgm:pt>
    <dgm:pt modelId="{DD7B9289-19A6-4C45-AF79-1E25C9C1C77F}" type="parTrans" cxnId="{0730F9AE-673E-4E46-AAAE-BD9A73D2D94E}">
      <dgm:prSet/>
      <dgm:spPr/>
      <dgm:t>
        <a:bodyPr/>
        <a:lstStyle/>
        <a:p>
          <a:endParaRPr lang="en-US"/>
        </a:p>
      </dgm:t>
    </dgm:pt>
    <dgm:pt modelId="{0FB819E2-3732-8642-A9BC-37ED68FDB1FA}" type="sibTrans" cxnId="{0730F9AE-673E-4E46-AAAE-BD9A73D2D94E}">
      <dgm:prSet/>
      <dgm:spPr/>
      <dgm:t>
        <a:bodyPr/>
        <a:lstStyle/>
        <a:p>
          <a:endParaRPr lang="en-US"/>
        </a:p>
      </dgm:t>
    </dgm:pt>
    <dgm:pt modelId="{317A9FFB-0B5E-104A-8FD2-87190577FE0F}">
      <dgm:prSet custT="1"/>
      <dgm:spPr>
        <a:gradFill rotWithShape="0">
          <a:gsLst>
            <a:gs pos="0">
              <a:schemeClr val="accent2">
                <a:alpha val="90000"/>
              </a:schemeClr>
            </a:gs>
            <a:gs pos="100000">
              <a:schemeClr val="accent2">
                <a:lumMod val="20000"/>
                <a:lumOff val="80000"/>
                <a:alpha val="90000"/>
              </a:schemeClr>
            </a:gs>
          </a:gsLst>
          <a:lin ang="16200000" scaled="0"/>
        </a:gradFill>
        <a:ln>
          <a:solidFill>
            <a:schemeClr val="accent2"/>
          </a:solidFill>
        </a:ln>
      </dgm:spPr>
      <dgm:t>
        <a:bodyPr/>
        <a:lstStyle/>
        <a:p>
          <a:r>
            <a:rPr lang="en-US" sz="1800" dirty="0" smtClean="0">
              <a:latin typeface="Helvetica"/>
              <a:cs typeface="Helvetica"/>
            </a:rPr>
            <a:t>Scheduler</a:t>
          </a:r>
          <a:endParaRPr lang="en-US" sz="1800" dirty="0">
            <a:latin typeface="Helvetica"/>
            <a:cs typeface="Helvetica"/>
          </a:endParaRPr>
        </a:p>
      </dgm:t>
    </dgm:pt>
    <dgm:pt modelId="{D4A6EEEB-E83F-7644-93BF-547698C5AAA6}" type="parTrans" cxnId="{D69C580F-DA27-7942-AC18-05D229E5BE9B}">
      <dgm:prSet/>
      <dgm:spPr/>
      <dgm:t>
        <a:bodyPr/>
        <a:lstStyle/>
        <a:p>
          <a:endParaRPr lang="en-US"/>
        </a:p>
      </dgm:t>
    </dgm:pt>
    <dgm:pt modelId="{1741ED61-6EE4-5944-99F0-C46F6685A8D1}" type="sibTrans" cxnId="{D69C580F-DA27-7942-AC18-05D229E5BE9B}">
      <dgm:prSet/>
      <dgm:spPr/>
      <dgm:t>
        <a:bodyPr/>
        <a:lstStyle/>
        <a:p>
          <a:endParaRPr lang="en-US"/>
        </a:p>
      </dgm:t>
    </dgm:pt>
    <dgm:pt modelId="{ABBA3281-DF3D-1447-A462-4BDCC7D1143A}">
      <dgm:prSet custT="1"/>
      <dgm:spPr>
        <a:gradFill rotWithShape="0">
          <a:gsLst>
            <a:gs pos="0">
              <a:schemeClr val="accent2">
                <a:alpha val="90000"/>
              </a:schemeClr>
            </a:gs>
            <a:gs pos="100000">
              <a:schemeClr val="accent2">
                <a:lumMod val="20000"/>
                <a:lumOff val="80000"/>
                <a:alpha val="90000"/>
              </a:schemeClr>
            </a:gs>
          </a:gsLst>
          <a:lin ang="16200000" scaled="0"/>
        </a:gradFill>
        <a:ln>
          <a:solidFill>
            <a:schemeClr val="accent2"/>
          </a:solidFill>
        </a:ln>
      </dgm:spPr>
      <dgm:t>
        <a:bodyPr/>
        <a:lstStyle/>
        <a:p>
          <a:r>
            <a:rPr lang="en-US" sz="1800" dirty="0" smtClean="0">
              <a:latin typeface="Helvetica"/>
              <a:cs typeface="Helvetica"/>
            </a:rPr>
            <a:t>DDS</a:t>
          </a:r>
          <a:endParaRPr lang="en-US" sz="1800" dirty="0">
            <a:latin typeface="Helvetica"/>
            <a:cs typeface="Helvetica"/>
          </a:endParaRPr>
        </a:p>
      </dgm:t>
    </dgm:pt>
    <dgm:pt modelId="{833B97EB-9361-BD43-84C6-141124391FD5}" type="parTrans" cxnId="{3A4C71F3-3E2A-F14D-BF3A-818EF5149BC6}">
      <dgm:prSet/>
      <dgm:spPr/>
      <dgm:t>
        <a:bodyPr/>
        <a:lstStyle/>
        <a:p>
          <a:endParaRPr lang="en-US"/>
        </a:p>
      </dgm:t>
    </dgm:pt>
    <dgm:pt modelId="{90D637BF-9D1B-B247-84F3-0B532DFA3FFA}" type="sibTrans" cxnId="{3A4C71F3-3E2A-F14D-BF3A-818EF5149BC6}">
      <dgm:prSet/>
      <dgm:spPr/>
      <dgm:t>
        <a:bodyPr/>
        <a:lstStyle/>
        <a:p>
          <a:endParaRPr lang="en-US"/>
        </a:p>
      </dgm:t>
    </dgm:pt>
    <dgm:pt modelId="{99E121A8-1309-6D44-96D9-4F76A71E26DA}" type="pres">
      <dgm:prSet presAssocID="{1B2C40AA-5E4F-1A4E-8880-8516BBDDC960}" presName="Name0" presStyleCnt="0">
        <dgm:presLayoutVars>
          <dgm:chMax val="3"/>
          <dgm:chPref val="1"/>
          <dgm:dir/>
          <dgm:animLvl val="lvl"/>
          <dgm:resizeHandles/>
        </dgm:presLayoutVars>
      </dgm:prSet>
      <dgm:spPr/>
      <dgm:t>
        <a:bodyPr/>
        <a:lstStyle/>
        <a:p>
          <a:endParaRPr lang="en-US"/>
        </a:p>
      </dgm:t>
    </dgm:pt>
    <dgm:pt modelId="{C6B77CF5-A8A5-EF44-B6FA-AE208DA96062}" type="pres">
      <dgm:prSet presAssocID="{1B2C40AA-5E4F-1A4E-8880-8516BBDDC960}" presName="outerBox" presStyleCnt="0"/>
      <dgm:spPr/>
    </dgm:pt>
    <dgm:pt modelId="{1C41E7A3-6823-7946-A057-A910166F498E}" type="pres">
      <dgm:prSet presAssocID="{1B2C40AA-5E4F-1A4E-8880-8516BBDDC960}" presName="outerBoxParent" presStyleLbl="node1" presStyleIdx="0" presStyleCnt="1"/>
      <dgm:spPr/>
      <dgm:t>
        <a:bodyPr/>
        <a:lstStyle/>
        <a:p>
          <a:endParaRPr lang="en-US"/>
        </a:p>
      </dgm:t>
    </dgm:pt>
    <dgm:pt modelId="{C5B05D09-E878-9A48-9D24-FD9888B7BE73}" type="pres">
      <dgm:prSet presAssocID="{1B2C40AA-5E4F-1A4E-8880-8516BBDDC960}" presName="outerBoxChildren" presStyleCnt="0"/>
      <dgm:spPr/>
    </dgm:pt>
    <dgm:pt modelId="{0E078E95-4AE9-FF4F-ADA2-8D1D5B266725}" type="pres">
      <dgm:prSet presAssocID="{050479F5-8311-3D45-94E6-A99AE3D5D576}" presName="oChild" presStyleLbl="fgAcc1" presStyleIdx="0" presStyleCnt="3">
        <dgm:presLayoutVars>
          <dgm:bulletEnabled val="1"/>
        </dgm:presLayoutVars>
      </dgm:prSet>
      <dgm:spPr>
        <a:prstGeom prst="roundRect">
          <a:avLst/>
        </a:prstGeom>
      </dgm:spPr>
      <dgm:t>
        <a:bodyPr/>
        <a:lstStyle/>
        <a:p>
          <a:endParaRPr lang="en-US"/>
        </a:p>
      </dgm:t>
    </dgm:pt>
    <dgm:pt modelId="{4DD6BBE7-E48A-E041-BDAE-57EEC2C0AC41}" type="pres">
      <dgm:prSet presAssocID="{0FB819E2-3732-8642-A9BC-37ED68FDB1FA}" presName="outerSibTrans" presStyleCnt="0"/>
      <dgm:spPr/>
    </dgm:pt>
    <dgm:pt modelId="{3BF321D9-287C-D64D-A58D-B98EA4AEA916}" type="pres">
      <dgm:prSet presAssocID="{ABBA3281-DF3D-1447-A462-4BDCC7D1143A}" presName="oChild" presStyleLbl="fgAcc1" presStyleIdx="1" presStyleCnt="3" custScaleY="46572">
        <dgm:presLayoutVars>
          <dgm:bulletEnabled val="1"/>
        </dgm:presLayoutVars>
      </dgm:prSet>
      <dgm:spPr>
        <a:prstGeom prst="leftRightArrow">
          <a:avLst/>
        </a:prstGeom>
      </dgm:spPr>
      <dgm:t>
        <a:bodyPr/>
        <a:lstStyle/>
        <a:p>
          <a:endParaRPr lang="en-US"/>
        </a:p>
      </dgm:t>
    </dgm:pt>
    <dgm:pt modelId="{5BA0CC46-A50B-E243-B8F5-C16FCAE685C3}" type="pres">
      <dgm:prSet presAssocID="{90D637BF-9D1B-B247-84F3-0B532DFA3FFA}" presName="outerSibTrans" presStyleCnt="0"/>
      <dgm:spPr/>
    </dgm:pt>
    <dgm:pt modelId="{A6DDE587-F5AC-EA48-9B60-2AA69FFD0AD8}" type="pres">
      <dgm:prSet presAssocID="{317A9FFB-0B5E-104A-8FD2-87190577FE0F}" presName="oChild" presStyleLbl="fgAcc1" presStyleIdx="2" presStyleCnt="3">
        <dgm:presLayoutVars>
          <dgm:bulletEnabled val="1"/>
        </dgm:presLayoutVars>
      </dgm:prSet>
      <dgm:spPr/>
      <dgm:t>
        <a:bodyPr/>
        <a:lstStyle/>
        <a:p>
          <a:endParaRPr lang="en-US"/>
        </a:p>
      </dgm:t>
    </dgm:pt>
  </dgm:ptLst>
  <dgm:cxnLst>
    <dgm:cxn modelId="{2E265E89-4BF7-5E4D-B706-99599D9EA240}" type="presOf" srcId="{317A9FFB-0B5E-104A-8FD2-87190577FE0F}" destId="{A6DDE587-F5AC-EA48-9B60-2AA69FFD0AD8}" srcOrd="0" destOrd="0" presId="urn:microsoft.com/office/officeart/2005/8/layout/target2"/>
    <dgm:cxn modelId="{A6C7819A-B6D6-2E49-AD1D-DF23148A7623}" type="presOf" srcId="{FAD8617E-BDEC-E048-AEC3-F3BCF4178B69}" destId="{1C41E7A3-6823-7946-A057-A910166F498E}" srcOrd="0" destOrd="0" presId="urn:microsoft.com/office/officeart/2005/8/layout/target2"/>
    <dgm:cxn modelId="{0730F9AE-673E-4E46-AAAE-BD9A73D2D94E}" srcId="{FAD8617E-BDEC-E048-AEC3-F3BCF4178B69}" destId="{050479F5-8311-3D45-94E6-A99AE3D5D576}" srcOrd="0" destOrd="0" parTransId="{DD7B9289-19A6-4C45-AF79-1E25C9C1C77F}" sibTransId="{0FB819E2-3732-8642-A9BC-37ED68FDB1FA}"/>
    <dgm:cxn modelId="{3A4C71F3-3E2A-F14D-BF3A-818EF5149BC6}" srcId="{FAD8617E-BDEC-E048-AEC3-F3BCF4178B69}" destId="{ABBA3281-DF3D-1447-A462-4BDCC7D1143A}" srcOrd="1" destOrd="0" parTransId="{833B97EB-9361-BD43-84C6-141124391FD5}" sibTransId="{90D637BF-9D1B-B247-84F3-0B532DFA3FFA}"/>
    <dgm:cxn modelId="{D69C580F-DA27-7942-AC18-05D229E5BE9B}" srcId="{FAD8617E-BDEC-E048-AEC3-F3BCF4178B69}" destId="{317A9FFB-0B5E-104A-8FD2-87190577FE0F}" srcOrd="2" destOrd="0" parTransId="{D4A6EEEB-E83F-7644-93BF-547698C5AAA6}" sibTransId="{1741ED61-6EE4-5944-99F0-C46F6685A8D1}"/>
    <dgm:cxn modelId="{F8F4537E-8812-744A-9CA5-272B127FF055}" type="presOf" srcId="{050479F5-8311-3D45-94E6-A99AE3D5D576}" destId="{0E078E95-4AE9-FF4F-ADA2-8D1D5B266725}" srcOrd="0" destOrd="0" presId="urn:microsoft.com/office/officeart/2005/8/layout/target2"/>
    <dgm:cxn modelId="{3B927AF2-5228-8040-94B0-B3FCFFFC0546}" type="presOf" srcId="{1B2C40AA-5E4F-1A4E-8880-8516BBDDC960}" destId="{99E121A8-1309-6D44-96D9-4F76A71E26DA}" srcOrd="0" destOrd="0" presId="urn:microsoft.com/office/officeart/2005/8/layout/target2"/>
    <dgm:cxn modelId="{3C7CE4AD-24BD-A742-9A5B-51410F33F464}" type="presOf" srcId="{ABBA3281-DF3D-1447-A462-4BDCC7D1143A}" destId="{3BF321D9-287C-D64D-A58D-B98EA4AEA916}" srcOrd="0" destOrd="0" presId="urn:microsoft.com/office/officeart/2005/8/layout/target2"/>
    <dgm:cxn modelId="{57114522-D3B1-4540-AA06-C26F96CE6690}" srcId="{1B2C40AA-5E4F-1A4E-8880-8516BBDDC960}" destId="{FAD8617E-BDEC-E048-AEC3-F3BCF4178B69}" srcOrd="0" destOrd="0" parTransId="{6B336E76-DCA3-4449-8008-ECED648AF1C9}" sibTransId="{D8C15AD8-71C3-7241-B2DA-BDE19443AF67}"/>
    <dgm:cxn modelId="{C392DB80-7BB7-6245-A9A9-B3BF4B679CBE}" type="presParOf" srcId="{99E121A8-1309-6D44-96D9-4F76A71E26DA}" destId="{C6B77CF5-A8A5-EF44-B6FA-AE208DA96062}" srcOrd="0" destOrd="0" presId="urn:microsoft.com/office/officeart/2005/8/layout/target2"/>
    <dgm:cxn modelId="{1BAE6DCD-5504-8A41-B9DF-14357C9E118F}" type="presParOf" srcId="{C6B77CF5-A8A5-EF44-B6FA-AE208DA96062}" destId="{1C41E7A3-6823-7946-A057-A910166F498E}" srcOrd="0" destOrd="0" presId="urn:microsoft.com/office/officeart/2005/8/layout/target2"/>
    <dgm:cxn modelId="{BBEBA69B-AD86-4F44-ABA1-BD575BBD7C8D}" type="presParOf" srcId="{C6B77CF5-A8A5-EF44-B6FA-AE208DA96062}" destId="{C5B05D09-E878-9A48-9D24-FD9888B7BE73}" srcOrd="1" destOrd="0" presId="urn:microsoft.com/office/officeart/2005/8/layout/target2"/>
    <dgm:cxn modelId="{8310AF0E-E36F-A74B-B2FF-12639CA39B3C}" type="presParOf" srcId="{C5B05D09-E878-9A48-9D24-FD9888B7BE73}" destId="{0E078E95-4AE9-FF4F-ADA2-8D1D5B266725}" srcOrd="0" destOrd="0" presId="urn:microsoft.com/office/officeart/2005/8/layout/target2"/>
    <dgm:cxn modelId="{69A8CF96-197D-3741-A5D0-742A3AA06946}" type="presParOf" srcId="{C5B05D09-E878-9A48-9D24-FD9888B7BE73}" destId="{4DD6BBE7-E48A-E041-BDAE-57EEC2C0AC41}" srcOrd="1" destOrd="0" presId="urn:microsoft.com/office/officeart/2005/8/layout/target2"/>
    <dgm:cxn modelId="{AC1D396B-49FC-DF4C-9B29-5590F73D0060}" type="presParOf" srcId="{C5B05D09-E878-9A48-9D24-FD9888B7BE73}" destId="{3BF321D9-287C-D64D-A58D-B98EA4AEA916}" srcOrd="2" destOrd="0" presId="urn:microsoft.com/office/officeart/2005/8/layout/target2"/>
    <dgm:cxn modelId="{EF5E3C1E-0892-054B-B42B-7103258819C5}" type="presParOf" srcId="{C5B05D09-E878-9A48-9D24-FD9888B7BE73}" destId="{5BA0CC46-A50B-E243-B8F5-C16FCAE685C3}" srcOrd="3" destOrd="0" presId="urn:microsoft.com/office/officeart/2005/8/layout/target2"/>
    <dgm:cxn modelId="{A9095410-B196-6C4D-B8F8-1AFEDB72AA69}" type="presParOf" srcId="{C5B05D09-E878-9A48-9D24-FD9888B7BE73}" destId="{A6DDE587-F5AC-EA48-9B60-2AA69FFD0AD8}" srcOrd="4" destOrd="0" presId="urn:microsoft.com/office/officeart/2005/8/layout/target2"/>
  </dgm:cxnLst>
  <dgm:bg>
    <a:effectLst/>
  </dgm:bg>
  <dgm:whole>
    <a:ln>
      <a:solidFill>
        <a:schemeClr val="tx1"/>
      </a:solidFill>
      <a:prstDash val="lgDash"/>
    </a:ln>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41E7A3-6823-7946-A057-A910166F498E}">
      <dsp:nvSpPr>
        <dsp:cNvPr id="0" name=""/>
        <dsp:cNvSpPr/>
      </dsp:nvSpPr>
      <dsp:spPr>
        <a:xfrm>
          <a:off x="0" y="0"/>
          <a:ext cx="4572000" cy="2769306"/>
        </a:xfrm>
        <a:prstGeom prst="roundRect">
          <a:avLst>
            <a:gd name="adj" fmla="val 8500"/>
          </a:avLst>
        </a:prstGeom>
        <a:gradFill rotWithShape="0">
          <a:gsLst>
            <a:gs pos="0">
              <a:schemeClr val="accent2"/>
            </a:gs>
            <a:gs pos="100000">
              <a:schemeClr val="accent2">
                <a:lumMod val="20000"/>
                <a:lumOff val="8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709662" numCol="1" spcCol="1270" anchor="t" anchorCtr="0">
          <a:noAutofit/>
        </a:bodyPr>
        <a:lstStyle/>
        <a:p>
          <a:pPr lvl="0" algn="l" defTabSz="1511300">
            <a:lnSpc>
              <a:spcPct val="90000"/>
            </a:lnSpc>
            <a:spcBef>
              <a:spcPct val="0"/>
            </a:spcBef>
            <a:spcAft>
              <a:spcPct val="35000"/>
            </a:spcAft>
          </a:pPr>
          <a:r>
            <a:rPr lang="en-US" sz="3400" kern="1200" dirty="0" smtClean="0">
              <a:solidFill>
                <a:schemeClr val="tx1"/>
              </a:solidFill>
            </a:rPr>
            <a:t>Operations Simulator</a:t>
          </a:r>
          <a:endParaRPr lang="en-US" sz="3400" kern="1200" dirty="0">
            <a:solidFill>
              <a:schemeClr val="tx1"/>
            </a:solidFill>
          </a:endParaRPr>
        </a:p>
      </dsp:txBody>
      <dsp:txXfrm>
        <a:off x="68944" y="68944"/>
        <a:ext cx="4434112" cy="2631418"/>
      </dsp:txXfrm>
    </dsp:sp>
    <dsp:sp modelId="{6C9E8B83-F483-084D-8FF2-1EDEC4B0E647}">
      <dsp:nvSpPr>
        <dsp:cNvPr id="0" name=""/>
        <dsp:cNvSpPr/>
      </dsp:nvSpPr>
      <dsp:spPr>
        <a:xfrm>
          <a:off x="114300" y="1246187"/>
          <a:ext cx="4343400" cy="1246187"/>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lvl="0" algn="ctr" defTabSz="1778000">
            <a:lnSpc>
              <a:spcPct val="90000"/>
            </a:lnSpc>
            <a:spcBef>
              <a:spcPct val="0"/>
            </a:spcBef>
            <a:spcAft>
              <a:spcPct val="35000"/>
            </a:spcAft>
          </a:pPr>
          <a:r>
            <a:rPr lang="en-US" sz="4000" kern="1200" dirty="0" smtClean="0"/>
            <a:t>Scheduler</a:t>
          </a:r>
          <a:endParaRPr lang="en-US" sz="4000" kern="1200" dirty="0"/>
        </a:p>
      </dsp:txBody>
      <dsp:txXfrm>
        <a:off x="152625" y="1284512"/>
        <a:ext cx="4266750" cy="11695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41E7A3-6823-7946-A057-A910166F498E}">
      <dsp:nvSpPr>
        <dsp:cNvPr id="0" name=""/>
        <dsp:cNvSpPr/>
      </dsp:nvSpPr>
      <dsp:spPr>
        <a:xfrm>
          <a:off x="0" y="0"/>
          <a:ext cx="4572000" cy="2769306"/>
        </a:xfrm>
        <a:prstGeom prst="roundRect">
          <a:avLst>
            <a:gd name="adj" fmla="val 8500"/>
          </a:avLst>
        </a:prstGeom>
        <a:no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709662" numCol="1" spcCol="1270" anchor="t" anchorCtr="0">
          <a:noAutofit/>
        </a:bodyPr>
        <a:lstStyle/>
        <a:p>
          <a:pPr lvl="0" algn="l" defTabSz="1511300">
            <a:lnSpc>
              <a:spcPct val="90000"/>
            </a:lnSpc>
            <a:spcBef>
              <a:spcPct val="0"/>
            </a:spcBef>
            <a:spcAft>
              <a:spcPct val="35000"/>
            </a:spcAft>
          </a:pPr>
          <a:r>
            <a:rPr lang="en-US" sz="3400" kern="1200" dirty="0" smtClean="0">
              <a:solidFill>
                <a:schemeClr val="tx1"/>
              </a:solidFill>
            </a:rPr>
            <a:t>Operations</a:t>
          </a:r>
          <a:r>
            <a:rPr lang="en-US" sz="3400" kern="1200" dirty="0" smtClean="0"/>
            <a:t> </a:t>
          </a:r>
          <a:r>
            <a:rPr lang="en-US" sz="3400" kern="1200" dirty="0" smtClean="0">
              <a:solidFill>
                <a:schemeClr val="tx1"/>
              </a:solidFill>
            </a:rPr>
            <a:t>Simulator</a:t>
          </a:r>
          <a:endParaRPr lang="en-US" sz="3400" kern="1200" dirty="0">
            <a:solidFill>
              <a:schemeClr val="tx1"/>
            </a:solidFill>
          </a:endParaRPr>
        </a:p>
      </dsp:txBody>
      <dsp:txXfrm>
        <a:off x="68944" y="68944"/>
        <a:ext cx="4434112" cy="2631418"/>
      </dsp:txXfrm>
    </dsp:sp>
    <dsp:sp modelId="{0E078E95-4AE9-FF4F-ADA2-8D1D5B266725}">
      <dsp:nvSpPr>
        <dsp:cNvPr id="0" name=""/>
        <dsp:cNvSpPr/>
      </dsp:nvSpPr>
      <dsp:spPr>
        <a:xfrm>
          <a:off x="114300" y="1246187"/>
          <a:ext cx="1431540" cy="1246187"/>
        </a:xfrm>
        <a:prstGeom prst="roundRect">
          <a:avLst/>
        </a:prstGeom>
        <a:gradFill flip="none" rotWithShape="1">
          <a:gsLst>
            <a:gs pos="0">
              <a:schemeClr val="accent2">
                <a:alpha val="90000"/>
              </a:schemeClr>
            </a:gs>
            <a:gs pos="100000">
              <a:schemeClr val="accent2">
                <a:lumMod val="20000"/>
                <a:lumOff val="80000"/>
                <a:alpha val="90000"/>
              </a:schemeClr>
            </a:gs>
          </a:gsLst>
          <a:lin ang="16200000" scaled="0"/>
          <a:tileRect/>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Simulated OCS (SOCS)</a:t>
          </a:r>
          <a:endParaRPr lang="en-US" sz="1800" kern="1200" dirty="0">
            <a:latin typeface="Helvetica"/>
            <a:cs typeface="Helvetica"/>
          </a:endParaRPr>
        </a:p>
      </dsp:txBody>
      <dsp:txXfrm>
        <a:off x="175134" y="1307021"/>
        <a:ext cx="1309872" cy="1124519"/>
      </dsp:txXfrm>
    </dsp:sp>
    <dsp:sp modelId="{3BF321D9-287C-D64D-A58D-B98EA4AEA916}">
      <dsp:nvSpPr>
        <dsp:cNvPr id="0" name=""/>
        <dsp:cNvSpPr/>
      </dsp:nvSpPr>
      <dsp:spPr>
        <a:xfrm>
          <a:off x="1568443" y="1579094"/>
          <a:ext cx="1431540" cy="580374"/>
        </a:xfrm>
        <a:prstGeom prst="leftRightArrow">
          <a:avLst/>
        </a:prstGeom>
        <a:gradFill rotWithShape="0">
          <a:gsLst>
            <a:gs pos="0">
              <a:schemeClr val="accent2">
                <a:alpha val="90000"/>
              </a:schemeClr>
            </a:gs>
            <a:gs pos="100000">
              <a:schemeClr val="accent2">
                <a:lumMod val="20000"/>
                <a:lumOff val="80000"/>
                <a:alpha val="90000"/>
              </a:schemeClr>
            </a:gs>
          </a:gsLst>
          <a:lin ang="16200000" scaled="0"/>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DDS</a:t>
          </a:r>
          <a:endParaRPr lang="en-US" sz="1800" kern="1200" dirty="0">
            <a:latin typeface="Helvetica"/>
            <a:cs typeface="Helvetica"/>
          </a:endParaRPr>
        </a:p>
      </dsp:txBody>
      <dsp:txXfrm>
        <a:off x="1713537" y="1724188"/>
        <a:ext cx="1141353" cy="290187"/>
      </dsp:txXfrm>
    </dsp:sp>
    <dsp:sp modelId="{A6DDE587-F5AC-EA48-9B60-2AA69FFD0AD8}">
      <dsp:nvSpPr>
        <dsp:cNvPr id="0" name=""/>
        <dsp:cNvSpPr/>
      </dsp:nvSpPr>
      <dsp:spPr>
        <a:xfrm>
          <a:off x="3022587" y="1246187"/>
          <a:ext cx="1431540" cy="1246187"/>
        </a:xfrm>
        <a:prstGeom prst="roundRect">
          <a:avLst>
            <a:gd name="adj" fmla="val 10500"/>
          </a:avLst>
        </a:prstGeom>
        <a:gradFill rotWithShape="0">
          <a:gsLst>
            <a:gs pos="0">
              <a:schemeClr val="accent2">
                <a:alpha val="90000"/>
              </a:schemeClr>
            </a:gs>
            <a:gs pos="100000">
              <a:schemeClr val="accent2">
                <a:lumMod val="20000"/>
                <a:lumOff val="80000"/>
                <a:alpha val="90000"/>
              </a:schemeClr>
            </a:gs>
          </a:gsLst>
          <a:lin ang="16200000" scaled="0"/>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Scheduler</a:t>
          </a:r>
          <a:endParaRPr lang="en-US" sz="1800" kern="1200" dirty="0">
            <a:latin typeface="Helvetica"/>
            <a:cs typeface="Helvetica"/>
          </a:endParaRPr>
        </a:p>
      </dsp:txBody>
      <dsp:txXfrm>
        <a:off x="3060912" y="1284512"/>
        <a:ext cx="1354890" cy="1169537"/>
      </dsp:txXfrm>
    </dsp:sp>
  </dsp:spTree>
</dsp:drawing>
</file>

<file path=ppt/diagrams/layout1.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2.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p:cNvSpPr>
            <a:spLocks noGrp="1" noChangeArrowheads="1"/>
          </p:cNvSpPr>
          <p:nvPr>
            <p:ph type="hdr" sz="quarter"/>
          </p:nvPr>
        </p:nvSpPr>
        <p:spPr bwMode="auto">
          <a:xfrm>
            <a:off x="0"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3" name="Rectangle 3"/>
          <p:cNvSpPr>
            <a:spLocks noGrp="1" noChangeArrowheads="1"/>
          </p:cNvSpPr>
          <p:nvPr>
            <p:ph type="dt" sz="quarter" idx="1"/>
          </p:nvPr>
        </p:nvSpPr>
        <p:spPr bwMode="auto">
          <a:xfrm>
            <a:off x="3884613"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r"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4" name="Rectangle 4"/>
          <p:cNvSpPr>
            <a:spLocks noGrp="1" noChangeArrowheads="1"/>
          </p:cNvSpPr>
          <p:nvPr>
            <p:ph type="ftr" sz="quarter" idx="2"/>
          </p:nvPr>
        </p:nvSpPr>
        <p:spPr bwMode="auto">
          <a:xfrm>
            <a:off x="0"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5" name="Rectangle 5"/>
          <p:cNvSpPr>
            <a:spLocks noGrp="1" noChangeArrowheads="1"/>
          </p:cNvSpPr>
          <p:nvPr>
            <p:ph type="sldNum" sz="quarter" idx="3"/>
          </p:nvPr>
        </p:nvSpPr>
        <p:spPr bwMode="auto">
          <a:xfrm>
            <a:off x="3884613"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r" defTabSz="896938">
              <a:defRPr sz="1200">
                <a:solidFill>
                  <a:schemeClr val="tx1"/>
                </a:solidFill>
              </a:defRPr>
            </a:lvl1pPr>
          </a:lstStyle>
          <a:p>
            <a:pPr>
              <a:defRPr/>
            </a:pPr>
            <a:fld id="{BAAEC940-9391-C441-AF51-2128187D38A1}" type="slidenum">
              <a:rPr lang="en-US"/>
              <a:pPr>
                <a:defRPr/>
              </a:pPr>
              <a:t>‹#›</a:t>
            </a:fld>
            <a:endParaRPr lang="en-US"/>
          </a:p>
        </p:txBody>
      </p:sp>
    </p:spTree>
    <p:extLst>
      <p:ext uri="{BB962C8B-B14F-4D97-AF65-F5344CB8AC3E}">
        <p14:creationId xmlns:p14="http://schemas.microsoft.com/office/powerpoint/2010/main" val="1980932479"/>
      </p:ext>
    </p:extLst>
  </p:cSld>
  <p:clrMap bg1="lt1" tx1="dk1" bg2="lt2" tx2="dk2" accent1="accent1" accent2="accent2" accent3="accent3" accent4="accent4" accent5="accent5" accent6="accent6" hlink="hlink" folHlink="folHlink"/>
</p:handoutMaster>
</file>

<file path=ppt/media/image1.jpe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p:cNvSpPr>
            <a:spLocks noGrp="1" noChangeArrowheads="1"/>
          </p:cNvSpPr>
          <p:nvPr>
            <p:ph type="hdr" sz="quarter"/>
          </p:nvPr>
        </p:nvSpPr>
        <p:spPr bwMode="auto">
          <a:xfrm>
            <a:off x="0"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699" name="Rectangle 3"/>
          <p:cNvSpPr>
            <a:spLocks noGrp="1" noChangeArrowheads="1"/>
          </p:cNvSpPr>
          <p:nvPr>
            <p:ph type="dt" idx="1"/>
          </p:nvPr>
        </p:nvSpPr>
        <p:spPr bwMode="auto">
          <a:xfrm>
            <a:off x="3884613"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r"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736725" y="677863"/>
            <a:ext cx="3386138" cy="33861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9701" name="Rectangle 5"/>
          <p:cNvSpPr>
            <a:spLocks noGrp="1" noChangeArrowheads="1"/>
          </p:cNvSpPr>
          <p:nvPr>
            <p:ph type="body" sz="quarter" idx="3"/>
          </p:nvPr>
        </p:nvSpPr>
        <p:spPr bwMode="auto">
          <a:xfrm>
            <a:off x="685800" y="4291013"/>
            <a:ext cx="5486400" cy="4065587"/>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9702" name="Rectangle 6"/>
          <p:cNvSpPr>
            <a:spLocks noGrp="1" noChangeArrowheads="1"/>
          </p:cNvSpPr>
          <p:nvPr>
            <p:ph type="ftr" sz="quarter" idx="4"/>
          </p:nvPr>
        </p:nvSpPr>
        <p:spPr bwMode="auto">
          <a:xfrm>
            <a:off x="0"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703" name="Rectangle 7"/>
          <p:cNvSpPr>
            <a:spLocks noGrp="1" noChangeArrowheads="1"/>
          </p:cNvSpPr>
          <p:nvPr>
            <p:ph type="sldNum" sz="quarter" idx="5"/>
          </p:nvPr>
        </p:nvSpPr>
        <p:spPr bwMode="auto">
          <a:xfrm>
            <a:off x="3884613"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r" defTabSz="896938">
              <a:defRPr sz="1200">
                <a:solidFill>
                  <a:schemeClr val="tx1"/>
                </a:solidFill>
              </a:defRPr>
            </a:lvl1pPr>
          </a:lstStyle>
          <a:p>
            <a:pPr>
              <a:defRPr/>
            </a:pPr>
            <a:fld id="{0C5224DC-E996-954E-8E01-69FB9E0E24A1}" type="slidenum">
              <a:rPr lang="en-US"/>
              <a:pPr>
                <a:defRPr/>
              </a:pPr>
              <a:t>‹#›</a:t>
            </a:fld>
            <a:endParaRPr lang="en-US"/>
          </a:p>
        </p:txBody>
      </p:sp>
    </p:spTree>
    <p:extLst>
      <p:ext uri="{BB962C8B-B14F-4D97-AF65-F5344CB8AC3E}">
        <p14:creationId xmlns:p14="http://schemas.microsoft.com/office/powerpoint/2010/main" val="60107772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000" kern="1200">
        <a:solidFill>
          <a:schemeClr val="tx1"/>
        </a:solidFill>
        <a:latin typeface="Arial" pitchFamily="-65" charset="0"/>
        <a:ea typeface="ＭＳ Ｐゴシック" charset="0"/>
        <a:cs typeface="ＭＳ Ｐゴシック" charset="0"/>
      </a:defRPr>
    </a:lvl1pPr>
    <a:lvl2pPr marL="761414"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2pPr>
    <a:lvl3pPr marL="1522827"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3pPr>
    <a:lvl4pPr marL="2285503"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4pPr>
    <a:lvl5pPr marL="3046917"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5pPr>
    <a:lvl6pPr marL="3809704" algn="l" defTabSz="761940" rtl="0" eaLnBrk="1" latinLnBrk="0" hangingPunct="1">
      <a:defRPr sz="2000" kern="1200">
        <a:solidFill>
          <a:schemeClr val="tx1"/>
        </a:solidFill>
        <a:latin typeface="+mn-lt"/>
        <a:ea typeface="+mn-ea"/>
        <a:cs typeface="+mn-cs"/>
      </a:defRPr>
    </a:lvl6pPr>
    <a:lvl7pPr marL="4571645" algn="l" defTabSz="761940" rtl="0" eaLnBrk="1" latinLnBrk="0" hangingPunct="1">
      <a:defRPr sz="2000" kern="1200">
        <a:solidFill>
          <a:schemeClr val="tx1"/>
        </a:solidFill>
        <a:latin typeface="+mn-lt"/>
        <a:ea typeface="+mn-ea"/>
        <a:cs typeface="+mn-cs"/>
      </a:defRPr>
    </a:lvl7pPr>
    <a:lvl8pPr marL="5333586" algn="l" defTabSz="761940" rtl="0" eaLnBrk="1" latinLnBrk="0" hangingPunct="1">
      <a:defRPr sz="2000" kern="1200">
        <a:solidFill>
          <a:schemeClr val="tx1"/>
        </a:solidFill>
        <a:latin typeface="+mn-lt"/>
        <a:ea typeface="+mn-ea"/>
        <a:cs typeface="+mn-cs"/>
      </a:defRPr>
    </a:lvl8pPr>
    <a:lvl9pPr marL="6095527" algn="l" defTabSz="761940" rtl="0" eaLnBrk="1" latinLnBrk="0" hangingPunct="1">
      <a:defRPr sz="20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766" y="9942617"/>
            <a:ext cx="27202473" cy="6858882"/>
          </a:xfrm>
          <a:prstGeom prst="rect">
            <a:avLst/>
          </a:prstGeom>
        </p:spPr>
        <p:txBody>
          <a:bodyPr vert="horz" lIns="152388" tIns="76194" rIns="152388" bIns="76194"/>
          <a:lstStyle/>
          <a:p>
            <a:r>
              <a:rPr lang="en-US" smtClean="0"/>
              <a:t>Click to edit Master title style</a:t>
            </a:r>
            <a:endParaRPr lang="en-US"/>
          </a:p>
        </p:txBody>
      </p:sp>
      <p:sp>
        <p:nvSpPr>
          <p:cNvPr id="3" name="Subtitle 2"/>
          <p:cNvSpPr>
            <a:spLocks noGrp="1"/>
          </p:cNvSpPr>
          <p:nvPr>
            <p:ph type="subTitle" idx="1"/>
          </p:nvPr>
        </p:nvSpPr>
        <p:spPr>
          <a:xfrm>
            <a:off x="4801530" y="18134998"/>
            <a:ext cx="22400951" cy="8180035"/>
          </a:xfrm>
          <a:prstGeom prst="rect">
            <a:avLst/>
          </a:prstGeom>
        </p:spPr>
        <p:txBody>
          <a:bodyPr vert="horz" lIns="152388" tIns="76194" rIns="152388" bIns="76194"/>
          <a:lstStyle>
            <a:lvl1pPr marL="0" indent="0" algn="ctr">
              <a:buNone/>
              <a:defRPr/>
            </a:lvl1pPr>
            <a:lvl2pPr marL="761940" indent="0" algn="ctr">
              <a:buNone/>
              <a:defRPr/>
            </a:lvl2pPr>
            <a:lvl3pPr marL="1523882" indent="0" algn="ctr">
              <a:buNone/>
              <a:defRPr/>
            </a:lvl3pPr>
            <a:lvl4pPr marL="2285822" indent="0" algn="ctr">
              <a:buNone/>
              <a:defRPr/>
            </a:lvl4pPr>
            <a:lvl5pPr marL="3047764" indent="0" algn="ctr">
              <a:buNone/>
              <a:defRPr/>
            </a:lvl5pPr>
            <a:lvl6pPr marL="3809704" indent="0" algn="ctr">
              <a:buNone/>
              <a:defRPr/>
            </a:lvl6pPr>
            <a:lvl7pPr marL="4571645" indent="0" algn="ctr">
              <a:buNone/>
              <a:defRPr/>
            </a:lvl7pPr>
            <a:lvl8pPr marL="5333586" indent="0" algn="ctr">
              <a:buNone/>
              <a:defRPr/>
            </a:lvl8pPr>
            <a:lvl9pPr marL="6095527"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537046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Vertical Text Placeholder 2"/>
          <p:cNvSpPr>
            <a:spLocks noGrp="1"/>
          </p:cNvSpPr>
          <p:nvPr>
            <p:ph type="body" orient="vert" idx="1"/>
          </p:nvPr>
        </p:nvSpPr>
        <p:spPr>
          <a:xfrm>
            <a:off x="1599740" y="7466985"/>
            <a:ext cx="28804528" cy="21123010"/>
          </a:xfrm>
          <a:prstGeom prst="rect">
            <a:avLst/>
          </a:prstGeom>
        </p:spPr>
        <p:txBody>
          <a:bodyPr vert="eaVert"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42389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4292" y="1281034"/>
            <a:ext cx="7199973" cy="27308968"/>
          </a:xfrm>
          <a:prstGeom prst="rect">
            <a:avLst/>
          </a:prstGeom>
        </p:spPr>
        <p:txBody>
          <a:bodyPr vert="eaVert" lIns="152388" tIns="76194" rIns="152388" bIns="76194"/>
          <a:lstStyle/>
          <a:p>
            <a:r>
              <a:rPr lang="en-US" smtClean="0"/>
              <a:t>Click to edit Master title style</a:t>
            </a:r>
            <a:endParaRPr lang="en-US"/>
          </a:p>
        </p:txBody>
      </p:sp>
      <p:sp>
        <p:nvSpPr>
          <p:cNvPr id="3" name="Vertical Text Placeholder 2"/>
          <p:cNvSpPr>
            <a:spLocks noGrp="1"/>
          </p:cNvSpPr>
          <p:nvPr>
            <p:ph type="body" orient="vert" idx="1"/>
          </p:nvPr>
        </p:nvSpPr>
        <p:spPr>
          <a:xfrm>
            <a:off x="1599739" y="1281034"/>
            <a:ext cx="21382302" cy="27308968"/>
          </a:xfrm>
          <a:prstGeom prst="rect">
            <a:avLst/>
          </a:prstGeom>
        </p:spPr>
        <p:txBody>
          <a:bodyPr vert="eaVert"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3172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Content Placeholder 2"/>
          <p:cNvSpPr>
            <a:spLocks noGrp="1"/>
          </p:cNvSpPr>
          <p:nvPr>
            <p:ph idx="1"/>
          </p:nvPr>
        </p:nvSpPr>
        <p:spPr>
          <a:xfrm>
            <a:off x="1599740" y="7466985"/>
            <a:ext cx="28804528" cy="21123010"/>
          </a:xfrm>
          <a:prstGeom prst="rect">
            <a:avLst/>
          </a:prstGeom>
        </p:spPr>
        <p:txBody>
          <a:bodyPr vert="horz"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90514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6" y="20564302"/>
            <a:ext cx="27202473" cy="6358820"/>
          </a:xfrm>
          <a:prstGeom prst="rect">
            <a:avLst/>
          </a:prstGeom>
        </p:spPr>
        <p:txBody>
          <a:bodyPr vert="horz" lIns="152388" tIns="76194" rIns="152388" bIns="76194" anchor="t"/>
          <a:lstStyle>
            <a:lvl1pPr algn="l">
              <a:defRPr sz="67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6" y="13563429"/>
            <a:ext cx="27202473" cy="7000875"/>
          </a:xfrm>
          <a:prstGeom prst="rect">
            <a:avLst/>
          </a:prstGeom>
        </p:spPr>
        <p:txBody>
          <a:bodyPr vert="horz" lIns="152388" tIns="76194" rIns="152388" bIns="76194" anchor="b"/>
          <a:lstStyle>
            <a:lvl1pPr marL="0" indent="0">
              <a:buNone/>
              <a:defRPr sz="3300"/>
            </a:lvl1pPr>
            <a:lvl2pPr marL="761940" indent="0">
              <a:buNone/>
              <a:defRPr sz="3000"/>
            </a:lvl2pPr>
            <a:lvl3pPr marL="1523882" indent="0">
              <a:buNone/>
              <a:defRPr sz="2700"/>
            </a:lvl3pPr>
            <a:lvl4pPr marL="2285822" indent="0">
              <a:buNone/>
              <a:defRPr sz="2300"/>
            </a:lvl4pPr>
            <a:lvl5pPr marL="3047764" indent="0">
              <a:buNone/>
              <a:defRPr sz="2300"/>
            </a:lvl5pPr>
            <a:lvl6pPr marL="3809704" indent="0">
              <a:buNone/>
              <a:defRPr sz="2300"/>
            </a:lvl6pPr>
            <a:lvl7pPr marL="4571645" indent="0">
              <a:buNone/>
              <a:defRPr sz="2300"/>
            </a:lvl7pPr>
            <a:lvl8pPr marL="5333586" indent="0">
              <a:buNone/>
              <a:defRPr sz="2300"/>
            </a:lvl8pPr>
            <a:lvl9pPr marL="6095527" indent="0">
              <a:buNone/>
              <a:defRPr sz="2300"/>
            </a:lvl9pPr>
          </a:lstStyle>
          <a:p>
            <a:pPr lvl="0"/>
            <a:r>
              <a:rPr lang="en-US" smtClean="0"/>
              <a:t>Click to edit Master text styles</a:t>
            </a:r>
          </a:p>
        </p:txBody>
      </p:sp>
    </p:spTree>
    <p:extLst>
      <p:ext uri="{BB962C8B-B14F-4D97-AF65-F5344CB8AC3E}">
        <p14:creationId xmlns:p14="http://schemas.microsoft.com/office/powerpoint/2010/main" val="970794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Content Placeholder 2"/>
          <p:cNvSpPr>
            <a:spLocks noGrp="1"/>
          </p:cNvSpPr>
          <p:nvPr>
            <p:ph sz="half" idx="1"/>
          </p:nvPr>
        </p:nvSpPr>
        <p:spPr>
          <a:xfrm>
            <a:off x="1599744" y="7466985"/>
            <a:ext cx="14291138" cy="21123010"/>
          </a:xfrm>
          <a:prstGeom prst="rect">
            <a:avLst/>
          </a:prstGeom>
        </p:spPr>
        <p:txBody>
          <a:bodyPr vert="horz" lIns="152388" tIns="76194" rIns="152388" bIns="76194"/>
          <a:lstStyle>
            <a:lvl1pPr>
              <a:defRPr sz="4700"/>
            </a:lvl1pPr>
            <a:lvl2pPr>
              <a:defRPr sz="4000"/>
            </a:lvl2pPr>
            <a:lvl3pPr>
              <a:defRPr sz="3300"/>
            </a:lvl3pPr>
            <a:lvl4pPr>
              <a:defRPr sz="3000"/>
            </a:lvl4pPr>
            <a:lvl5pPr>
              <a:defRPr sz="3000"/>
            </a:lvl5pPr>
            <a:lvl6pPr>
              <a:defRPr sz="3000"/>
            </a:lvl6pPr>
            <a:lvl7pPr>
              <a:defRPr sz="3000"/>
            </a:lvl7pPr>
            <a:lvl8pPr>
              <a:defRPr sz="3000"/>
            </a:lvl8pPr>
            <a:lvl9pPr>
              <a:defRPr sz="3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113126" y="7466985"/>
            <a:ext cx="14291139" cy="21123010"/>
          </a:xfrm>
          <a:prstGeom prst="rect">
            <a:avLst/>
          </a:prstGeom>
        </p:spPr>
        <p:txBody>
          <a:bodyPr vert="horz" lIns="152388" tIns="76194" rIns="152388" bIns="76194"/>
          <a:lstStyle>
            <a:lvl1pPr>
              <a:defRPr sz="4700"/>
            </a:lvl1pPr>
            <a:lvl2pPr>
              <a:defRPr sz="4000"/>
            </a:lvl2pPr>
            <a:lvl3pPr>
              <a:defRPr sz="3300"/>
            </a:lvl3pPr>
            <a:lvl4pPr>
              <a:defRPr sz="3000"/>
            </a:lvl4pPr>
            <a:lvl5pPr>
              <a:defRPr sz="3000"/>
            </a:lvl5pPr>
            <a:lvl6pPr>
              <a:defRPr sz="3000"/>
            </a:lvl6pPr>
            <a:lvl7pPr>
              <a:defRPr sz="3000"/>
            </a:lvl7pPr>
            <a:lvl8pPr>
              <a:defRPr sz="3000"/>
            </a:lvl8pPr>
            <a:lvl9pPr>
              <a:defRPr sz="3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07187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99742" y="7164477"/>
            <a:ext cx="14140656" cy="2984940"/>
          </a:xfrm>
          <a:prstGeom prst="rect">
            <a:avLst/>
          </a:prstGeom>
        </p:spPr>
        <p:txBody>
          <a:bodyPr vert="horz" lIns="152388" tIns="76194" rIns="152388" bIns="76194" anchor="b"/>
          <a:lstStyle>
            <a:lvl1pPr marL="0" indent="0">
              <a:buNone/>
              <a:defRPr sz="4000" b="1"/>
            </a:lvl1pPr>
            <a:lvl2pPr marL="761940" indent="0">
              <a:buNone/>
              <a:defRPr sz="3300" b="1"/>
            </a:lvl2pPr>
            <a:lvl3pPr marL="1523882" indent="0">
              <a:buNone/>
              <a:defRPr sz="3000" b="1"/>
            </a:lvl3pPr>
            <a:lvl4pPr marL="2285822" indent="0">
              <a:buNone/>
              <a:defRPr sz="2700" b="1"/>
            </a:lvl4pPr>
            <a:lvl5pPr marL="3047764" indent="0">
              <a:buNone/>
              <a:defRPr sz="2700" b="1"/>
            </a:lvl5pPr>
            <a:lvl6pPr marL="3809704" indent="0">
              <a:buNone/>
              <a:defRPr sz="2700" b="1"/>
            </a:lvl6pPr>
            <a:lvl7pPr marL="4571645" indent="0">
              <a:buNone/>
              <a:defRPr sz="2700" b="1"/>
            </a:lvl7pPr>
            <a:lvl8pPr marL="5333586" indent="0">
              <a:buNone/>
              <a:defRPr sz="2700" b="1"/>
            </a:lvl8pPr>
            <a:lvl9pPr marL="6095527" indent="0">
              <a:buNone/>
              <a:defRPr sz="2700" b="1"/>
            </a:lvl9pPr>
          </a:lstStyle>
          <a:p>
            <a:pPr lvl="0"/>
            <a:r>
              <a:rPr lang="en-US" smtClean="0"/>
              <a:t>Click to edit Master text styles</a:t>
            </a:r>
          </a:p>
        </p:txBody>
      </p:sp>
      <p:sp>
        <p:nvSpPr>
          <p:cNvPr id="4" name="Content Placeholder 3"/>
          <p:cNvSpPr>
            <a:spLocks noGrp="1"/>
          </p:cNvSpPr>
          <p:nvPr>
            <p:ph sz="half" idx="2"/>
          </p:nvPr>
        </p:nvSpPr>
        <p:spPr>
          <a:xfrm>
            <a:off x="1599742" y="10149424"/>
            <a:ext cx="14140656" cy="18440577"/>
          </a:xfrm>
          <a:prstGeom prst="rect">
            <a:avLst/>
          </a:prstGeom>
        </p:spPr>
        <p:txBody>
          <a:bodyPr vert="horz" lIns="152388" tIns="76194" rIns="152388" bIns="76194"/>
          <a:lstStyle>
            <a:lvl1pPr>
              <a:defRPr sz="4000"/>
            </a:lvl1pPr>
            <a:lvl2pPr>
              <a:defRPr sz="33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6664" y="7164477"/>
            <a:ext cx="14147603" cy="2984940"/>
          </a:xfrm>
          <a:prstGeom prst="rect">
            <a:avLst/>
          </a:prstGeom>
        </p:spPr>
        <p:txBody>
          <a:bodyPr vert="horz" lIns="152388" tIns="76194" rIns="152388" bIns="76194" anchor="b"/>
          <a:lstStyle>
            <a:lvl1pPr marL="0" indent="0">
              <a:buNone/>
              <a:defRPr sz="4000" b="1"/>
            </a:lvl1pPr>
            <a:lvl2pPr marL="761940" indent="0">
              <a:buNone/>
              <a:defRPr sz="3300" b="1"/>
            </a:lvl2pPr>
            <a:lvl3pPr marL="1523882" indent="0">
              <a:buNone/>
              <a:defRPr sz="3000" b="1"/>
            </a:lvl3pPr>
            <a:lvl4pPr marL="2285822" indent="0">
              <a:buNone/>
              <a:defRPr sz="2700" b="1"/>
            </a:lvl4pPr>
            <a:lvl5pPr marL="3047764" indent="0">
              <a:buNone/>
              <a:defRPr sz="2700" b="1"/>
            </a:lvl5pPr>
            <a:lvl6pPr marL="3809704" indent="0">
              <a:buNone/>
              <a:defRPr sz="2700" b="1"/>
            </a:lvl6pPr>
            <a:lvl7pPr marL="4571645" indent="0">
              <a:buNone/>
              <a:defRPr sz="2700" b="1"/>
            </a:lvl7pPr>
            <a:lvl8pPr marL="5333586" indent="0">
              <a:buNone/>
              <a:defRPr sz="2700" b="1"/>
            </a:lvl8pPr>
            <a:lvl9pPr marL="6095527" indent="0">
              <a:buNone/>
              <a:defRPr sz="2700" b="1"/>
            </a:lvl9pPr>
          </a:lstStyle>
          <a:p>
            <a:pPr lvl="0"/>
            <a:r>
              <a:rPr lang="en-US" smtClean="0"/>
              <a:t>Click to edit Master text styles</a:t>
            </a:r>
          </a:p>
        </p:txBody>
      </p:sp>
      <p:sp>
        <p:nvSpPr>
          <p:cNvPr id="6" name="Content Placeholder 5"/>
          <p:cNvSpPr>
            <a:spLocks noGrp="1"/>
          </p:cNvSpPr>
          <p:nvPr>
            <p:ph sz="quarter" idx="4"/>
          </p:nvPr>
        </p:nvSpPr>
        <p:spPr>
          <a:xfrm>
            <a:off x="16256664" y="10149424"/>
            <a:ext cx="14147603" cy="18440577"/>
          </a:xfrm>
          <a:prstGeom prst="rect">
            <a:avLst/>
          </a:prstGeom>
        </p:spPr>
        <p:txBody>
          <a:bodyPr vert="horz" lIns="152388" tIns="76194" rIns="152388" bIns="76194"/>
          <a:lstStyle>
            <a:lvl1pPr>
              <a:defRPr sz="4000"/>
            </a:lvl1pPr>
            <a:lvl2pPr>
              <a:defRPr sz="33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09843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Tree>
    <p:extLst>
      <p:ext uri="{BB962C8B-B14F-4D97-AF65-F5344CB8AC3E}">
        <p14:creationId xmlns:p14="http://schemas.microsoft.com/office/powerpoint/2010/main" val="390781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3974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99742" y="1274862"/>
            <a:ext cx="10529094" cy="5423517"/>
          </a:xfrm>
          <a:prstGeom prst="rect">
            <a:avLst/>
          </a:prstGeom>
        </p:spPr>
        <p:txBody>
          <a:bodyPr vert="horz" lIns="152388" tIns="76194" rIns="152388" bIns="76194" anchor="b"/>
          <a:lstStyle>
            <a:lvl1pPr algn="l">
              <a:defRPr sz="3300" b="1"/>
            </a:lvl1pPr>
          </a:lstStyle>
          <a:p>
            <a:r>
              <a:rPr lang="en-US" smtClean="0"/>
              <a:t>Click to edit Master title style</a:t>
            </a:r>
            <a:endParaRPr lang="en-US"/>
          </a:p>
        </p:txBody>
      </p:sp>
      <p:sp>
        <p:nvSpPr>
          <p:cNvPr id="3" name="Content Placeholder 2"/>
          <p:cNvSpPr>
            <a:spLocks noGrp="1"/>
          </p:cNvSpPr>
          <p:nvPr>
            <p:ph idx="1"/>
          </p:nvPr>
        </p:nvSpPr>
        <p:spPr>
          <a:xfrm>
            <a:off x="12513139" y="1274872"/>
            <a:ext cx="17891125" cy="27315142"/>
          </a:xfrm>
          <a:prstGeom prst="rect">
            <a:avLst/>
          </a:prstGeom>
        </p:spPr>
        <p:txBody>
          <a:bodyPr vert="horz" lIns="152388" tIns="76194" rIns="152388" bIns="76194"/>
          <a:lstStyle>
            <a:lvl1pPr>
              <a:defRPr sz="5300"/>
            </a:lvl1pPr>
            <a:lvl2pPr>
              <a:defRPr sz="4700"/>
            </a:lvl2pPr>
            <a:lvl3pPr>
              <a:defRPr sz="4000"/>
            </a:lvl3pPr>
            <a:lvl4pPr>
              <a:defRPr sz="3300"/>
            </a:lvl4pPr>
            <a:lvl5pPr>
              <a:defRPr sz="3300"/>
            </a:lvl5pPr>
            <a:lvl6pPr>
              <a:defRPr sz="3300"/>
            </a:lvl6pPr>
            <a:lvl7pPr>
              <a:defRPr sz="3300"/>
            </a:lvl7pPr>
            <a:lvl8pPr>
              <a:defRPr sz="3300"/>
            </a:lvl8pPr>
            <a:lvl9pPr>
              <a:defRPr sz="3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99742" y="6698370"/>
            <a:ext cx="10529094" cy="21891625"/>
          </a:xfrm>
          <a:prstGeom prst="rect">
            <a:avLst/>
          </a:prstGeom>
        </p:spPr>
        <p:txBody>
          <a:bodyPr vert="horz" lIns="152388" tIns="76194" rIns="152388" bIns="76194"/>
          <a:lstStyle>
            <a:lvl1pPr marL="0" indent="0">
              <a:buNone/>
              <a:defRPr sz="2300"/>
            </a:lvl1pPr>
            <a:lvl2pPr marL="761940" indent="0">
              <a:buNone/>
              <a:defRPr sz="2000"/>
            </a:lvl2pPr>
            <a:lvl3pPr marL="1523882" indent="0">
              <a:buNone/>
              <a:defRPr sz="1700"/>
            </a:lvl3pPr>
            <a:lvl4pPr marL="2285822" indent="0">
              <a:buNone/>
              <a:defRPr sz="1500"/>
            </a:lvl4pPr>
            <a:lvl5pPr marL="3047764" indent="0">
              <a:buNone/>
              <a:defRPr sz="1500"/>
            </a:lvl5pPr>
            <a:lvl6pPr marL="3809704" indent="0">
              <a:buNone/>
              <a:defRPr sz="1500"/>
            </a:lvl6pPr>
            <a:lvl7pPr marL="4571645" indent="0">
              <a:buNone/>
              <a:defRPr sz="1500"/>
            </a:lvl7pPr>
            <a:lvl8pPr marL="5333586" indent="0">
              <a:buNone/>
              <a:defRPr sz="1500"/>
            </a:lvl8pPr>
            <a:lvl9pPr marL="6095527" indent="0">
              <a:buNone/>
              <a:defRPr sz="1500"/>
            </a:lvl9pPr>
          </a:lstStyle>
          <a:p>
            <a:pPr lvl="0"/>
            <a:r>
              <a:rPr lang="en-US" smtClean="0"/>
              <a:t>Click to edit Master text styles</a:t>
            </a:r>
          </a:p>
        </p:txBody>
      </p:sp>
    </p:spTree>
    <p:extLst>
      <p:ext uri="{BB962C8B-B14F-4D97-AF65-F5344CB8AC3E}">
        <p14:creationId xmlns:p14="http://schemas.microsoft.com/office/powerpoint/2010/main" val="3650689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935" y="22404046"/>
            <a:ext cx="19201473" cy="2642305"/>
          </a:xfrm>
          <a:prstGeom prst="rect">
            <a:avLst/>
          </a:prstGeom>
        </p:spPr>
        <p:txBody>
          <a:bodyPr vert="horz" lIns="152388" tIns="76194" rIns="152388" bIns="76194" anchor="b"/>
          <a:lstStyle>
            <a:lvl1pPr algn="l">
              <a:defRPr sz="3300" b="1"/>
            </a:lvl1pPr>
          </a:lstStyle>
          <a:p>
            <a:r>
              <a:rPr lang="en-US" smtClean="0"/>
              <a:t>Click to edit Master title style</a:t>
            </a:r>
            <a:endParaRPr lang="en-US"/>
          </a:p>
        </p:txBody>
      </p:sp>
      <p:sp>
        <p:nvSpPr>
          <p:cNvPr id="3" name="Picture Placeholder 2"/>
          <p:cNvSpPr>
            <a:spLocks noGrp="1"/>
          </p:cNvSpPr>
          <p:nvPr>
            <p:ph type="pic" idx="1"/>
          </p:nvPr>
        </p:nvSpPr>
        <p:spPr>
          <a:xfrm>
            <a:off x="6273935" y="2858393"/>
            <a:ext cx="19201473" cy="19203018"/>
          </a:xfrm>
          <a:prstGeom prst="rect">
            <a:avLst/>
          </a:prstGeom>
        </p:spPr>
        <p:txBody>
          <a:bodyPr vert="horz" lIns="152388" tIns="76194" rIns="152388" bIns="76194"/>
          <a:lstStyle>
            <a:lvl1pPr marL="0" indent="0">
              <a:buNone/>
              <a:defRPr sz="5300"/>
            </a:lvl1pPr>
            <a:lvl2pPr marL="761940" indent="0">
              <a:buNone/>
              <a:defRPr sz="4700"/>
            </a:lvl2pPr>
            <a:lvl3pPr marL="1523882" indent="0">
              <a:buNone/>
              <a:defRPr sz="4000"/>
            </a:lvl3pPr>
            <a:lvl4pPr marL="2285822" indent="0">
              <a:buNone/>
              <a:defRPr sz="3300"/>
            </a:lvl4pPr>
            <a:lvl5pPr marL="3047764" indent="0">
              <a:buNone/>
              <a:defRPr sz="3300"/>
            </a:lvl5pPr>
            <a:lvl6pPr marL="3809704" indent="0">
              <a:buNone/>
              <a:defRPr sz="3300"/>
            </a:lvl6pPr>
            <a:lvl7pPr marL="4571645" indent="0">
              <a:buNone/>
              <a:defRPr sz="3300"/>
            </a:lvl7pPr>
            <a:lvl8pPr marL="5333586" indent="0">
              <a:buNone/>
              <a:defRPr sz="3300"/>
            </a:lvl8pPr>
            <a:lvl9pPr marL="6095527" indent="0">
              <a:buNone/>
              <a:defRPr sz="3300"/>
            </a:lvl9pPr>
          </a:lstStyle>
          <a:p>
            <a:pPr lvl="0"/>
            <a:endParaRPr lang="en-US" noProof="0" smtClean="0"/>
          </a:p>
        </p:txBody>
      </p:sp>
      <p:sp>
        <p:nvSpPr>
          <p:cNvPr id="4" name="Text Placeholder 3"/>
          <p:cNvSpPr>
            <a:spLocks noGrp="1"/>
          </p:cNvSpPr>
          <p:nvPr>
            <p:ph type="body" sz="half" idx="2"/>
          </p:nvPr>
        </p:nvSpPr>
        <p:spPr>
          <a:xfrm>
            <a:off x="6273935" y="25046344"/>
            <a:ext cx="19201473" cy="3756643"/>
          </a:xfrm>
          <a:prstGeom prst="rect">
            <a:avLst/>
          </a:prstGeom>
        </p:spPr>
        <p:txBody>
          <a:bodyPr vert="horz" lIns="152388" tIns="76194" rIns="152388" bIns="76194"/>
          <a:lstStyle>
            <a:lvl1pPr marL="0" indent="0">
              <a:buNone/>
              <a:defRPr sz="2300"/>
            </a:lvl1pPr>
            <a:lvl2pPr marL="761940" indent="0">
              <a:buNone/>
              <a:defRPr sz="2000"/>
            </a:lvl2pPr>
            <a:lvl3pPr marL="1523882" indent="0">
              <a:buNone/>
              <a:defRPr sz="1700"/>
            </a:lvl3pPr>
            <a:lvl4pPr marL="2285822" indent="0">
              <a:buNone/>
              <a:defRPr sz="1500"/>
            </a:lvl4pPr>
            <a:lvl5pPr marL="3047764" indent="0">
              <a:buNone/>
              <a:defRPr sz="1500"/>
            </a:lvl5pPr>
            <a:lvl6pPr marL="3809704" indent="0">
              <a:buNone/>
              <a:defRPr sz="1500"/>
            </a:lvl6pPr>
            <a:lvl7pPr marL="4571645" indent="0">
              <a:buNone/>
              <a:defRPr sz="1500"/>
            </a:lvl7pPr>
            <a:lvl8pPr marL="5333586" indent="0">
              <a:buNone/>
              <a:defRPr sz="1500"/>
            </a:lvl8pPr>
            <a:lvl9pPr marL="6095527" indent="0">
              <a:buNone/>
              <a:defRPr sz="1500"/>
            </a:lvl9pPr>
          </a:lstStyle>
          <a:p>
            <a:pPr lvl="0"/>
            <a:r>
              <a:rPr lang="en-US" smtClean="0"/>
              <a:t>Click to edit Master text styles</a:t>
            </a:r>
          </a:p>
        </p:txBody>
      </p:sp>
    </p:spTree>
    <p:extLst>
      <p:ext uri="{BB962C8B-B14F-4D97-AF65-F5344CB8AC3E}">
        <p14:creationId xmlns:p14="http://schemas.microsoft.com/office/powerpoint/2010/main" val="124646385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62" name="Text Box 38"/>
          <p:cNvSpPr txBox="1">
            <a:spLocks noChangeArrowheads="1"/>
          </p:cNvSpPr>
          <p:nvPr userDrawn="1"/>
        </p:nvSpPr>
        <p:spPr bwMode="auto">
          <a:xfrm>
            <a:off x="10890250" y="6000750"/>
            <a:ext cx="10213397" cy="896577"/>
          </a:xfrm>
          <a:prstGeom prst="rect">
            <a:avLst/>
          </a:prstGeom>
          <a:noFill/>
          <a:ln w="9525">
            <a:noFill/>
            <a:miter lim="800000"/>
            <a:headEnd/>
            <a:tailEnd/>
          </a:ln>
          <a:effectLst/>
        </p:spPr>
        <p:txBody>
          <a:bodyPr lIns="152365" tIns="76183" rIns="152365" bIns="76183">
            <a:spAutoFit/>
          </a:bodyPr>
          <a:lstStyle>
            <a:lvl1pPr defTabSz="2193925" eaLnBrk="0" hangingPunct="0">
              <a:defRPr sz="10600">
                <a:solidFill>
                  <a:schemeClr val="tx2"/>
                </a:solidFill>
                <a:latin typeface="Arial" charset="0"/>
                <a:ea typeface="ＭＳ Ｐゴシック" charset="0"/>
                <a:cs typeface="ＭＳ Ｐゴシック" charset="0"/>
              </a:defRPr>
            </a:lvl1pPr>
            <a:lvl2pPr marL="37931725" indent="-37474525" defTabSz="2193925" eaLnBrk="0" hangingPunct="0">
              <a:defRPr sz="10600">
                <a:solidFill>
                  <a:schemeClr val="tx2"/>
                </a:solidFill>
                <a:latin typeface="Arial" charset="0"/>
                <a:ea typeface="ＭＳ Ｐゴシック" charset="0"/>
              </a:defRPr>
            </a:lvl2pPr>
            <a:lvl3pPr eaLnBrk="0" hangingPunct="0">
              <a:defRPr sz="10600">
                <a:solidFill>
                  <a:schemeClr val="tx2"/>
                </a:solidFill>
                <a:latin typeface="Arial" charset="0"/>
                <a:ea typeface="ＭＳ Ｐゴシック" charset="0"/>
              </a:defRPr>
            </a:lvl3pPr>
            <a:lvl4pPr eaLnBrk="0" hangingPunct="0">
              <a:defRPr sz="10600">
                <a:solidFill>
                  <a:schemeClr val="tx2"/>
                </a:solidFill>
                <a:latin typeface="Arial" charset="0"/>
                <a:ea typeface="ＭＳ Ｐゴシック" charset="0"/>
              </a:defRPr>
            </a:lvl4pPr>
            <a:lvl5pPr eaLnBrk="0" hangingPunct="0">
              <a:defRPr sz="10600">
                <a:solidFill>
                  <a:schemeClr val="tx2"/>
                </a:solidFill>
                <a:latin typeface="Arial" charset="0"/>
                <a:ea typeface="ＭＳ Ｐゴシック" charset="0"/>
              </a:defRPr>
            </a:lvl5pPr>
            <a:lvl6pPr marL="457200" eaLnBrk="0" fontAlgn="base" hangingPunct="0">
              <a:spcBef>
                <a:spcPct val="0"/>
              </a:spcBef>
              <a:spcAft>
                <a:spcPct val="0"/>
              </a:spcAft>
              <a:defRPr sz="10600">
                <a:solidFill>
                  <a:schemeClr val="tx2"/>
                </a:solidFill>
                <a:latin typeface="Arial" charset="0"/>
                <a:ea typeface="ＭＳ Ｐゴシック" charset="0"/>
              </a:defRPr>
            </a:lvl6pPr>
            <a:lvl7pPr marL="914400" eaLnBrk="0" fontAlgn="base" hangingPunct="0">
              <a:spcBef>
                <a:spcPct val="0"/>
              </a:spcBef>
              <a:spcAft>
                <a:spcPct val="0"/>
              </a:spcAft>
              <a:defRPr sz="10600">
                <a:solidFill>
                  <a:schemeClr val="tx2"/>
                </a:solidFill>
                <a:latin typeface="Arial" charset="0"/>
                <a:ea typeface="ＭＳ Ｐゴシック" charset="0"/>
              </a:defRPr>
            </a:lvl7pPr>
            <a:lvl8pPr marL="1371600" eaLnBrk="0" fontAlgn="base" hangingPunct="0">
              <a:spcBef>
                <a:spcPct val="0"/>
              </a:spcBef>
              <a:spcAft>
                <a:spcPct val="0"/>
              </a:spcAft>
              <a:defRPr sz="10600">
                <a:solidFill>
                  <a:schemeClr val="tx2"/>
                </a:solidFill>
                <a:latin typeface="Arial" charset="0"/>
                <a:ea typeface="ＭＳ Ｐゴシック" charset="0"/>
              </a:defRPr>
            </a:lvl8pPr>
            <a:lvl9pPr marL="1828800" eaLnBrk="0" fontAlgn="base" hangingPunct="0">
              <a:spcBef>
                <a:spcPct val="0"/>
              </a:spcBef>
              <a:spcAft>
                <a:spcPct val="0"/>
              </a:spcAft>
              <a:defRPr sz="10600">
                <a:solidFill>
                  <a:schemeClr val="tx2"/>
                </a:solidFill>
                <a:latin typeface="Arial" charset="0"/>
                <a:ea typeface="ＭＳ Ｐゴシック" charset="0"/>
              </a:defRPr>
            </a:lvl9pPr>
          </a:lstStyle>
          <a:p>
            <a:pPr eaLnBrk="1" hangingPunct="1">
              <a:spcBef>
                <a:spcPct val="50000"/>
              </a:spcBef>
              <a:defRPr/>
            </a:pPr>
            <a:endParaRPr lang="en-US" sz="4800" dirty="0" smtClean="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655543" rtl="0" eaLnBrk="0" fontAlgn="base" hangingPunct="0">
        <a:spcBef>
          <a:spcPct val="0"/>
        </a:spcBef>
        <a:spcAft>
          <a:spcPct val="0"/>
        </a:spcAft>
        <a:defRPr sz="10800" b="1">
          <a:solidFill>
            <a:schemeClr val="bg1"/>
          </a:solidFill>
          <a:latin typeface="+mj-lt"/>
          <a:ea typeface="ＭＳ Ｐゴシック" charset="0"/>
          <a:cs typeface="ＭＳ Ｐゴシック" charset="0"/>
        </a:defRPr>
      </a:lvl1pPr>
      <a:lvl2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2pPr>
      <a:lvl3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3pPr>
      <a:lvl4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4pPr>
      <a:lvl5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5pPr>
      <a:lvl6pPr marL="761940" algn="ctr" defTabSz="3656258" rtl="0" fontAlgn="base">
        <a:spcBef>
          <a:spcPct val="0"/>
        </a:spcBef>
        <a:spcAft>
          <a:spcPct val="0"/>
        </a:spcAft>
        <a:defRPr sz="10800" b="1">
          <a:solidFill>
            <a:schemeClr val="bg1"/>
          </a:solidFill>
          <a:latin typeface="Arial" pitchFamily="-65" charset="0"/>
        </a:defRPr>
      </a:lvl6pPr>
      <a:lvl7pPr marL="1523882" algn="ctr" defTabSz="3656258" rtl="0" fontAlgn="base">
        <a:spcBef>
          <a:spcPct val="0"/>
        </a:spcBef>
        <a:spcAft>
          <a:spcPct val="0"/>
        </a:spcAft>
        <a:defRPr sz="10800" b="1">
          <a:solidFill>
            <a:schemeClr val="bg1"/>
          </a:solidFill>
          <a:latin typeface="Arial" pitchFamily="-65" charset="0"/>
        </a:defRPr>
      </a:lvl7pPr>
      <a:lvl8pPr marL="2285822" algn="ctr" defTabSz="3656258" rtl="0" fontAlgn="base">
        <a:spcBef>
          <a:spcPct val="0"/>
        </a:spcBef>
        <a:spcAft>
          <a:spcPct val="0"/>
        </a:spcAft>
        <a:defRPr sz="10800" b="1">
          <a:solidFill>
            <a:schemeClr val="bg1"/>
          </a:solidFill>
          <a:latin typeface="Arial" pitchFamily="-65" charset="0"/>
        </a:defRPr>
      </a:lvl8pPr>
      <a:lvl9pPr marL="3047764" algn="ctr" defTabSz="3656258" rtl="0" fontAlgn="base">
        <a:spcBef>
          <a:spcPct val="0"/>
        </a:spcBef>
        <a:spcAft>
          <a:spcPct val="0"/>
        </a:spcAft>
        <a:defRPr sz="10800" b="1">
          <a:solidFill>
            <a:schemeClr val="bg1"/>
          </a:solidFill>
          <a:latin typeface="Arial" pitchFamily="-65" charset="0"/>
        </a:defRPr>
      </a:lvl9pPr>
    </p:titleStyle>
    <p:bodyStyle>
      <a:lvl1pPr marL="1370040" indent="-1370040" algn="l" defTabSz="3655543" rtl="0" eaLnBrk="0" fontAlgn="base" hangingPunct="0">
        <a:spcBef>
          <a:spcPct val="20000"/>
        </a:spcBef>
        <a:spcAft>
          <a:spcPct val="0"/>
        </a:spcAft>
        <a:defRPr sz="2800">
          <a:solidFill>
            <a:schemeClr val="tx1"/>
          </a:solidFill>
          <a:latin typeface="+mn-lt"/>
          <a:ea typeface="ＭＳ Ｐゴシック" charset="0"/>
          <a:cs typeface="ＭＳ Ｐゴシック" charset="0"/>
        </a:defRPr>
      </a:lvl1pPr>
      <a:lvl2pPr marL="2969891" indent="-1142752" algn="l" defTabSz="3655543" rtl="0" eaLnBrk="0" fontAlgn="base" hangingPunct="0">
        <a:spcBef>
          <a:spcPct val="20000"/>
        </a:spcBef>
        <a:spcAft>
          <a:spcPct val="0"/>
        </a:spcAft>
        <a:buChar char="–"/>
        <a:defRPr sz="6000">
          <a:solidFill>
            <a:schemeClr val="tx1"/>
          </a:solidFill>
          <a:latin typeface="+mn-lt"/>
          <a:ea typeface="ＭＳ Ｐゴシック" pitchFamily="-65" charset="-128"/>
        </a:defRPr>
      </a:lvl2pPr>
      <a:lvl3pPr marL="4571007" indent="-914201" algn="l" defTabSz="3655543" rtl="0" eaLnBrk="0" fontAlgn="base" hangingPunct="0">
        <a:spcBef>
          <a:spcPct val="20000"/>
        </a:spcBef>
        <a:spcAft>
          <a:spcPct val="0"/>
        </a:spcAft>
        <a:buChar char="•"/>
        <a:defRPr sz="5200">
          <a:solidFill>
            <a:schemeClr val="tx1"/>
          </a:solidFill>
          <a:latin typeface="+mn-lt"/>
          <a:ea typeface="ＭＳ Ｐゴシック" pitchFamily="-65" charset="-128"/>
        </a:defRPr>
      </a:lvl3pPr>
      <a:lvl4pPr marL="6399410" indent="-911676" algn="l" defTabSz="3655543" rtl="0" eaLnBrk="0" fontAlgn="base" hangingPunct="0">
        <a:spcBef>
          <a:spcPct val="20000"/>
        </a:spcBef>
        <a:spcAft>
          <a:spcPct val="0"/>
        </a:spcAft>
        <a:buChar char="–"/>
        <a:defRPr sz="4000">
          <a:solidFill>
            <a:schemeClr val="tx1"/>
          </a:solidFill>
          <a:latin typeface="+mn-lt"/>
          <a:ea typeface="ＭＳ Ｐゴシック" pitchFamily="-65" charset="-128"/>
        </a:defRPr>
      </a:lvl4pPr>
      <a:lvl5pPr marL="8227813" indent="-911676" algn="l" defTabSz="3655543" rtl="0" eaLnBrk="0" fontAlgn="base" hangingPunct="0">
        <a:spcBef>
          <a:spcPct val="20000"/>
        </a:spcBef>
        <a:spcAft>
          <a:spcPct val="0"/>
        </a:spcAft>
        <a:buChar char="»"/>
        <a:defRPr sz="4000">
          <a:solidFill>
            <a:schemeClr val="tx1"/>
          </a:solidFill>
          <a:latin typeface="+mn-lt"/>
          <a:ea typeface="ＭＳ Ｐゴシック" pitchFamily="-65" charset="-128"/>
        </a:defRPr>
      </a:lvl5pPr>
      <a:lvl6pPr marL="8989845" indent="-912742" algn="l" defTabSz="3656258" rtl="0" fontAlgn="base">
        <a:spcBef>
          <a:spcPct val="20000"/>
        </a:spcBef>
        <a:spcAft>
          <a:spcPct val="0"/>
        </a:spcAft>
        <a:buChar char="»"/>
        <a:defRPr sz="4000">
          <a:solidFill>
            <a:schemeClr val="tx1"/>
          </a:solidFill>
          <a:latin typeface="+mn-lt"/>
          <a:ea typeface="ＭＳ Ｐゴシック" pitchFamily="-65" charset="-128"/>
        </a:defRPr>
      </a:lvl6pPr>
      <a:lvl7pPr marL="9751785" indent="-912742" algn="l" defTabSz="3656258" rtl="0" fontAlgn="base">
        <a:spcBef>
          <a:spcPct val="20000"/>
        </a:spcBef>
        <a:spcAft>
          <a:spcPct val="0"/>
        </a:spcAft>
        <a:buChar char="»"/>
        <a:defRPr sz="4000">
          <a:solidFill>
            <a:schemeClr val="tx1"/>
          </a:solidFill>
          <a:latin typeface="+mn-lt"/>
          <a:ea typeface="ＭＳ Ｐゴシック" pitchFamily="-65" charset="-128"/>
        </a:defRPr>
      </a:lvl7pPr>
      <a:lvl8pPr marL="10513727" indent="-912742" algn="l" defTabSz="3656258" rtl="0" fontAlgn="base">
        <a:spcBef>
          <a:spcPct val="20000"/>
        </a:spcBef>
        <a:spcAft>
          <a:spcPct val="0"/>
        </a:spcAft>
        <a:buChar char="»"/>
        <a:defRPr sz="4000">
          <a:solidFill>
            <a:schemeClr val="tx1"/>
          </a:solidFill>
          <a:latin typeface="+mn-lt"/>
          <a:ea typeface="ＭＳ Ｐゴシック" pitchFamily="-65" charset="-128"/>
        </a:defRPr>
      </a:lvl8pPr>
      <a:lvl9pPr marL="11275667" indent="-912742" algn="l" defTabSz="3656258" rtl="0" fontAlgn="base">
        <a:spcBef>
          <a:spcPct val="20000"/>
        </a:spcBef>
        <a:spcAft>
          <a:spcPct val="0"/>
        </a:spcAft>
        <a:buChar char="»"/>
        <a:defRPr sz="4000">
          <a:solidFill>
            <a:schemeClr val="tx1"/>
          </a:solidFill>
          <a:latin typeface="+mn-lt"/>
          <a:ea typeface="ＭＳ Ｐゴシック" pitchFamily="-65" charset="-128"/>
        </a:defRPr>
      </a:lvl9pPr>
    </p:bodyStyle>
    <p:otherStyle>
      <a:defPPr>
        <a:defRPr lang="en-US"/>
      </a:defPPr>
      <a:lvl1pPr marL="0" algn="l" defTabSz="761940" rtl="0" eaLnBrk="1" latinLnBrk="0" hangingPunct="1">
        <a:defRPr sz="3000" kern="1200">
          <a:solidFill>
            <a:schemeClr val="tx1"/>
          </a:solidFill>
          <a:latin typeface="+mn-lt"/>
          <a:ea typeface="+mn-ea"/>
          <a:cs typeface="+mn-cs"/>
        </a:defRPr>
      </a:lvl1pPr>
      <a:lvl2pPr marL="761940" algn="l" defTabSz="761940" rtl="0" eaLnBrk="1" latinLnBrk="0" hangingPunct="1">
        <a:defRPr sz="3000" kern="1200">
          <a:solidFill>
            <a:schemeClr val="tx1"/>
          </a:solidFill>
          <a:latin typeface="+mn-lt"/>
          <a:ea typeface="+mn-ea"/>
          <a:cs typeface="+mn-cs"/>
        </a:defRPr>
      </a:lvl2pPr>
      <a:lvl3pPr marL="1523882" algn="l" defTabSz="761940" rtl="0" eaLnBrk="1" latinLnBrk="0" hangingPunct="1">
        <a:defRPr sz="3000" kern="1200">
          <a:solidFill>
            <a:schemeClr val="tx1"/>
          </a:solidFill>
          <a:latin typeface="+mn-lt"/>
          <a:ea typeface="+mn-ea"/>
          <a:cs typeface="+mn-cs"/>
        </a:defRPr>
      </a:lvl3pPr>
      <a:lvl4pPr marL="2285822" algn="l" defTabSz="761940" rtl="0" eaLnBrk="1" latinLnBrk="0" hangingPunct="1">
        <a:defRPr sz="3000" kern="1200">
          <a:solidFill>
            <a:schemeClr val="tx1"/>
          </a:solidFill>
          <a:latin typeface="+mn-lt"/>
          <a:ea typeface="+mn-ea"/>
          <a:cs typeface="+mn-cs"/>
        </a:defRPr>
      </a:lvl4pPr>
      <a:lvl5pPr marL="3047764" algn="l" defTabSz="761940" rtl="0" eaLnBrk="1" latinLnBrk="0" hangingPunct="1">
        <a:defRPr sz="3000" kern="1200">
          <a:solidFill>
            <a:schemeClr val="tx1"/>
          </a:solidFill>
          <a:latin typeface="+mn-lt"/>
          <a:ea typeface="+mn-ea"/>
          <a:cs typeface="+mn-cs"/>
        </a:defRPr>
      </a:lvl5pPr>
      <a:lvl6pPr marL="3809704" algn="l" defTabSz="761940" rtl="0" eaLnBrk="1" latinLnBrk="0" hangingPunct="1">
        <a:defRPr sz="3000" kern="1200">
          <a:solidFill>
            <a:schemeClr val="tx1"/>
          </a:solidFill>
          <a:latin typeface="+mn-lt"/>
          <a:ea typeface="+mn-ea"/>
          <a:cs typeface="+mn-cs"/>
        </a:defRPr>
      </a:lvl6pPr>
      <a:lvl7pPr marL="4571645" algn="l" defTabSz="761940" rtl="0" eaLnBrk="1" latinLnBrk="0" hangingPunct="1">
        <a:defRPr sz="3000" kern="1200">
          <a:solidFill>
            <a:schemeClr val="tx1"/>
          </a:solidFill>
          <a:latin typeface="+mn-lt"/>
          <a:ea typeface="+mn-ea"/>
          <a:cs typeface="+mn-cs"/>
        </a:defRPr>
      </a:lvl7pPr>
      <a:lvl8pPr marL="5333586" algn="l" defTabSz="761940" rtl="0" eaLnBrk="1" latinLnBrk="0" hangingPunct="1">
        <a:defRPr sz="3000" kern="1200">
          <a:solidFill>
            <a:schemeClr val="tx1"/>
          </a:solidFill>
          <a:latin typeface="+mn-lt"/>
          <a:ea typeface="+mn-ea"/>
          <a:cs typeface="+mn-cs"/>
        </a:defRPr>
      </a:lvl8pPr>
      <a:lvl9pPr marL="6095527" algn="l" defTabSz="761940" rtl="0" eaLnBrk="1" latinLnBrk="0" hangingPunct="1">
        <a:defRPr sz="3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diagramQuickStyle" Target="../diagrams/quickStyle2.xml"/><Relationship Id="rId12" Type="http://schemas.openxmlformats.org/officeDocument/2006/relationships/diagramColors" Target="../diagrams/colors2.xml"/><Relationship Id="rId13" Type="http://schemas.microsoft.com/office/2007/relationships/diagramDrawing" Target="../diagrams/drawing2.xml"/><Relationship Id="rId14" Type="http://schemas.openxmlformats.org/officeDocument/2006/relationships/image" Target="../media/image3.jpg"/><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image" Target="../media/image2.emf"/><Relationship Id="rId4" Type="http://schemas.openxmlformats.org/officeDocument/2006/relationships/diagramData" Target="../diagrams/data1.xml"/><Relationship Id="rId5" Type="http://schemas.openxmlformats.org/officeDocument/2006/relationships/diagramLayout" Target="../diagrams/layout1.xml"/><Relationship Id="rId6" Type="http://schemas.openxmlformats.org/officeDocument/2006/relationships/diagramQuickStyle" Target="../diagrams/quickStyle1.xml"/><Relationship Id="rId7" Type="http://schemas.openxmlformats.org/officeDocument/2006/relationships/diagramColors" Target="../diagrams/colors1.xml"/><Relationship Id="rId8" Type="http://schemas.microsoft.com/office/2007/relationships/diagramDrawing" Target="../diagrams/drawing1.xml"/><Relationship Id="rId9" Type="http://schemas.openxmlformats.org/officeDocument/2006/relationships/diagramData" Target="../diagrams/data2.xml"/><Relationship Id="rId10"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77" name="TextBox 6"/>
          <p:cNvSpPr txBox="1">
            <a:spLocks noChangeArrowheads="1"/>
          </p:cNvSpPr>
          <p:nvPr/>
        </p:nvSpPr>
        <p:spPr bwMode="auto">
          <a:xfrm>
            <a:off x="648730" y="6730214"/>
            <a:ext cx="9082216" cy="9100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6493" tIns="43247" rIns="86493" bIns="43247">
            <a:spAutoFit/>
          </a:bodyPr>
          <a:lstStyle>
            <a:lvl1pPr eaLnBrk="0" hangingPunct="0">
              <a:defRPr sz="22200">
                <a:solidFill>
                  <a:schemeClr val="tx2"/>
                </a:solidFill>
                <a:latin typeface="Arial" charset="0"/>
                <a:ea typeface="ＭＳ Ｐゴシック" charset="0"/>
                <a:cs typeface="ＭＳ Ｐゴシック" charset="0"/>
              </a:defRPr>
            </a:lvl1pPr>
            <a:lvl2pPr marL="742950" indent="-285750" eaLnBrk="0" hangingPunct="0">
              <a:defRPr sz="22200">
                <a:solidFill>
                  <a:schemeClr val="tx2"/>
                </a:solidFill>
                <a:latin typeface="Arial" charset="0"/>
                <a:ea typeface="ＭＳ Ｐゴシック" charset="0"/>
              </a:defRPr>
            </a:lvl2pPr>
            <a:lvl3pPr marL="1143000" indent="-228600" eaLnBrk="0" hangingPunct="0">
              <a:defRPr sz="22200">
                <a:solidFill>
                  <a:schemeClr val="tx2"/>
                </a:solidFill>
                <a:latin typeface="Arial" charset="0"/>
                <a:ea typeface="ＭＳ Ｐゴシック" charset="0"/>
              </a:defRPr>
            </a:lvl3pPr>
            <a:lvl4pPr marL="1600200" indent="-228600" eaLnBrk="0" hangingPunct="0">
              <a:defRPr sz="22200">
                <a:solidFill>
                  <a:schemeClr val="tx2"/>
                </a:solidFill>
                <a:latin typeface="Arial" charset="0"/>
                <a:ea typeface="ＭＳ Ｐゴシック" charset="0"/>
              </a:defRPr>
            </a:lvl4pPr>
            <a:lvl5pPr marL="2057400" indent="-228600" eaLnBrk="0" hangingPunct="0">
              <a:defRPr sz="22200">
                <a:solidFill>
                  <a:schemeClr val="tx2"/>
                </a:solidFill>
                <a:latin typeface="Arial" charset="0"/>
                <a:ea typeface="ＭＳ Ｐゴシック" charset="0"/>
              </a:defRPr>
            </a:lvl5pPr>
            <a:lvl6pPr marL="2514600" indent="-228600" algn="ctr"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eaLnBrk="0" fontAlgn="base" hangingPunct="0">
              <a:spcBef>
                <a:spcPct val="0"/>
              </a:spcBef>
              <a:spcAft>
                <a:spcPct val="0"/>
              </a:spcAft>
              <a:defRPr sz="22200">
                <a:solidFill>
                  <a:schemeClr val="tx2"/>
                </a:solidFill>
                <a:latin typeface="Arial" charset="0"/>
                <a:ea typeface="ＭＳ Ｐゴシック" charset="0"/>
              </a:defRPr>
            </a:lvl9pPr>
          </a:lstStyle>
          <a:p>
            <a:pPr algn="l" eaLnBrk="1" hangingPunct="1">
              <a:lnSpc>
                <a:spcPct val="150000"/>
              </a:lnSpc>
            </a:pPr>
            <a:r>
              <a:rPr lang="en-US" sz="2800" dirty="0">
                <a:latin typeface="Helvetica"/>
                <a:cs typeface="Helvetica"/>
              </a:rPr>
              <a:t>The Large Synoptic Survey Telescope (LSST</a:t>
            </a:r>
            <a:r>
              <a:rPr lang="en-US" sz="2800" dirty="0" smtClean="0">
                <a:latin typeface="Helvetica"/>
                <a:cs typeface="Helvetica"/>
              </a:rPr>
              <a:t>) </a:t>
            </a:r>
            <a:r>
              <a:rPr lang="en-US" sz="2800" dirty="0">
                <a:latin typeface="Helvetica"/>
                <a:cs typeface="Helvetica"/>
              </a:rPr>
              <a:t>requires an automated Scheduler to ensure progress in time and sky coverage towards a dataset which will meet the science goals of the </a:t>
            </a:r>
            <a:r>
              <a:rPr lang="en-US" sz="2800" dirty="0" smtClean="0">
                <a:latin typeface="Helvetica"/>
                <a:cs typeface="Helvetica"/>
              </a:rPr>
              <a:t>project</a:t>
            </a:r>
            <a:r>
              <a:rPr lang="en-US" sz="2800" baseline="30000" dirty="0" smtClean="0">
                <a:latin typeface="Helvetica"/>
                <a:cs typeface="Helvetica"/>
              </a:rPr>
              <a:t>1</a:t>
            </a:r>
            <a:r>
              <a:rPr lang="en-US" sz="2800" dirty="0" smtClean="0">
                <a:latin typeface="Helvetica"/>
                <a:cs typeface="Helvetica"/>
              </a:rPr>
              <a:t>.</a:t>
            </a:r>
            <a:r>
              <a:rPr lang="en-US" sz="2800" dirty="0">
                <a:latin typeface="Helvetica"/>
                <a:cs typeface="Helvetica"/>
              </a:rPr>
              <a:t> The Operations Simulator (OpSim3</a:t>
            </a:r>
            <a:r>
              <a:rPr lang="en-US" sz="2800" dirty="0" smtClean="0">
                <a:latin typeface="Helvetica"/>
                <a:cs typeface="Helvetica"/>
              </a:rPr>
              <a:t>)</a:t>
            </a:r>
            <a:r>
              <a:rPr lang="en-US" sz="2800" baseline="30000" dirty="0" smtClean="0">
                <a:latin typeface="Helvetica"/>
                <a:cs typeface="Helvetica"/>
              </a:rPr>
              <a:t>2</a:t>
            </a:r>
            <a:r>
              <a:rPr lang="en-US" sz="2800" dirty="0">
                <a:latin typeface="Helvetica"/>
                <a:cs typeface="Helvetica"/>
              </a:rPr>
              <a:t> was created to prototype the Scheduler, and currently the </a:t>
            </a:r>
            <a:r>
              <a:rPr lang="en-US" sz="2800" dirty="0" smtClean="0">
                <a:latin typeface="Helvetica"/>
                <a:cs typeface="Helvetica"/>
              </a:rPr>
              <a:t>Scheduler</a:t>
            </a:r>
            <a:r>
              <a:rPr lang="en-US" sz="2800" baseline="30000" dirty="0" smtClean="0">
                <a:latin typeface="Helvetica"/>
                <a:cs typeface="Helvetica"/>
              </a:rPr>
              <a:t>3</a:t>
            </a:r>
            <a:r>
              <a:rPr lang="en-US" sz="2800" dirty="0">
                <a:latin typeface="Helvetica"/>
                <a:cs typeface="Helvetica"/>
              </a:rPr>
              <a:t> is being developed </a:t>
            </a:r>
            <a:r>
              <a:rPr lang="en-US" sz="2800" dirty="0" smtClean="0">
                <a:latin typeface="Helvetica"/>
                <a:cs typeface="Helvetica"/>
              </a:rPr>
              <a:t>as </a:t>
            </a:r>
            <a:r>
              <a:rPr lang="en-US" sz="2800" dirty="0">
                <a:latin typeface="Helvetica"/>
                <a:cs typeface="Helvetica"/>
              </a:rPr>
              <a:t>a separate </a:t>
            </a:r>
            <a:r>
              <a:rPr lang="en-US" sz="2800" dirty="0" smtClean="0">
                <a:latin typeface="Helvetica"/>
                <a:cs typeface="Helvetica"/>
              </a:rPr>
              <a:t>codebase</a:t>
            </a:r>
            <a:r>
              <a:rPr lang="en-US" sz="2800" dirty="0">
                <a:latin typeface="Helvetica"/>
                <a:cs typeface="Helvetica"/>
              </a:rPr>
              <a:t> to interface with the Observatory Control System (OCS</a:t>
            </a:r>
            <a:r>
              <a:rPr lang="en-US" sz="2800" dirty="0" smtClean="0">
                <a:latin typeface="Helvetica"/>
                <a:cs typeface="Helvetica"/>
              </a:rPr>
              <a:t>)</a:t>
            </a:r>
            <a:r>
              <a:rPr lang="en-US" sz="2800" baseline="30000" dirty="0" smtClean="0">
                <a:latin typeface="Helvetica"/>
                <a:cs typeface="Helvetica"/>
              </a:rPr>
              <a:t>4,5</a:t>
            </a:r>
            <a:r>
              <a:rPr lang="en-US" sz="2800" dirty="0" smtClean="0">
                <a:latin typeface="Helvetica"/>
                <a:cs typeface="Helvetica"/>
              </a:rPr>
              <a:t> </a:t>
            </a:r>
            <a:r>
              <a:rPr lang="en-US" sz="2800" dirty="0">
                <a:latin typeface="Helvetica"/>
                <a:cs typeface="Helvetica"/>
              </a:rPr>
              <a:t>for </a:t>
            </a:r>
            <a:r>
              <a:rPr lang="en-US" sz="2800" dirty="0" smtClean="0">
                <a:latin typeface="Helvetica"/>
                <a:cs typeface="Helvetica"/>
              </a:rPr>
              <a:t>operations</a:t>
            </a:r>
            <a:r>
              <a:rPr lang="en-US" sz="2800" dirty="0">
                <a:latin typeface="Helvetica"/>
                <a:cs typeface="Helvetica"/>
              </a:rPr>
              <a:t>.  A new simulator is under concurrent development to adjust to this new architecture, and it requires a package simulating enough of the OCS to allow execution of realistic schedules. This new package is called the Simulated OCS (SOCS), and the new SOCS/Scheduler pair is collectively called OpSim4</a:t>
            </a:r>
            <a:r>
              <a:rPr lang="en-US" sz="2800" dirty="0" smtClean="0">
                <a:latin typeface="Helvetica"/>
                <a:cs typeface="Helvetica"/>
              </a:rPr>
              <a:t>.</a:t>
            </a:r>
            <a:endParaRPr lang="en-US" sz="2800" dirty="0">
              <a:latin typeface="Helvetica"/>
              <a:cs typeface="Helvetica"/>
            </a:endParaRPr>
          </a:p>
        </p:txBody>
      </p:sp>
      <p:sp>
        <p:nvSpPr>
          <p:cNvPr id="60" name="Rectangle 41"/>
          <p:cNvSpPr>
            <a:spLocks noChangeArrowheads="1"/>
          </p:cNvSpPr>
          <p:nvPr/>
        </p:nvSpPr>
        <p:spPr bwMode="auto">
          <a:xfrm>
            <a:off x="762000" y="2971800"/>
            <a:ext cx="296418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nchor="ctr"/>
          <a:lstStyle/>
          <a:p>
            <a:pPr algn="l" defTabSz="4348030">
              <a:defRPr/>
            </a:pPr>
            <a:r>
              <a:rPr lang="en-US" sz="5400" b="1" dirty="0" smtClean="0">
                <a:solidFill>
                  <a:srgbClr val="0D0C0C"/>
                </a:solidFill>
                <a:latin typeface="Helvetica"/>
                <a:cs typeface="Helvetica"/>
              </a:rPr>
              <a:t>Simulating the LSST OCS for Conduction Survey Simulations Using the LSST Scheduler</a:t>
            </a:r>
            <a:r>
              <a:rPr lang="en-US" sz="12900" b="1" dirty="0" smtClean="0">
                <a:solidFill>
                  <a:srgbClr val="2163A1"/>
                </a:solidFill>
                <a:latin typeface="Helvetica"/>
                <a:cs typeface="Helvetica"/>
              </a:rPr>
              <a:t/>
            </a:r>
            <a:br>
              <a:rPr lang="en-US" sz="12900" b="1" dirty="0" smtClean="0">
                <a:solidFill>
                  <a:srgbClr val="2163A1"/>
                </a:solidFill>
                <a:latin typeface="Helvetica"/>
                <a:cs typeface="Helvetica"/>
              </a:rPr>
            </a:br>
            <a:r>
              <a:rPr lang="en-US" sz="4000" i="1" dirty="0" smtClean="0">
                <a:solidFill>
                  <a:schemeClr val="tx1">
                    <a:lumMod val="75000"/>
                    <a:lumOff val="25000"/>
                  </a:schemeClr>
                </a:solidFill>
                <a:latin typeface="Helvetica"/>
                <a:cs typeface="Helvetica"/>
              </a:rPr>
              <a:t>Michael A. </a:t>
            </a:r>
            <a:r>
              <a:rPr lang="en-US" sz="4000" i="1" dirty="0" err="1" smtClean="0">
                <a:solidFill>
                  <a:schemeClr val="tx1">
                    <a:lumMod val="75000"/>
                    <a:lumOff val="25000"/>
                  </a:schemeClr>
                </a:solidFill>
                <a:latin typeface="Helvetica"/>
                <a:cs typeface="Helvetica"/>
              </a:rPr>
              <a:t>Reuter</a:t>
            </a:r>
            <a:r>
              <a:rPr lang="en-US" sz="4000" i="1" baseline="30000" dirty="0" err="1" smtClean="0">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a:t>
            </a:r>
            <a:r>
              <a:rPr lang="en-US" sz="4000" i="1" dirty="0" err="1" smtClean="0">
                <a:solidFill>
                  <a:schemeClr val="tx1">
                    <a:lumMod val="75000"/>
                    <a:lumOff val="25000"/>
                  </a:schemeClr>
                </a:solidFill>
                <a:latin typeface="Helvetica"/>
                <a:cs typeface="Helvetica"/>
              </a:rPr>
              <a:t>Kem</a:t>
            </a:r>
            <a:r>
              <a:rPr lang="en-US" sz="4000" i="1" dirty="0" smtClean="0">
                <a:solidFill>
                  <a:schemeClr val="tx1">
                    <a:lumMod val="75000"/>
                    <a:lumOff val="25000"/>
                  </a:schemeClr>
                </a:solidFill>
                <a:latin typeface="Helvetica"/>
                <a:cs typeface="Helvetica"/>
              </a:rPr>
              <a:t> H. </a:t>
            </a:r>
            <a:r>
              <a:rPr lang="en-US" sz="4000" i="1" dirty="0" err="1" smtClean="0">
                <a:solidFill>
                  <a:schemeClr val="tx1">
                    <a:lumMod val="75000"/>
                    <a:lumOff val="25000"/>
                  </a:schemeClr>
                </a:solidFill>
                <a:latin typeface="Helvetica"/>
                <a:cs typeface="Helvetica"/>
              </a:rPr>
              <a:t>Cook</a:t>
            </a:r>
            <a:r>
              <a:rPr lang="en-US" sz="4000" i="1" baseline="30000" dirty="0" err="1">
                <a:solidFill>
                  <a:schemeClr val="tx1">
                    <a:lumMod val="75000"/>
                    <a:lumOff val="25000"/>
                  </a:schemeClr>
                </a:solidFill>
                <a:latin typeface="Helvetica"/>
                <a:cs typeface="Helvetica"/>
              </a:rPr>
              <a:t>b</a:t>
            </a:r>
            <a:r>
              <a:rPr lang="en-US" sz="4000" i="1" dirty="0" smtClean="0">
                <a:solidFill>
                  <a:schemeClr val="tx1">
                    <a:lumMod val="75000"/>
                    <a:lumOff val="25000"/>
                  </a:schemeClr>
                </a:solidFill>
                <a:latin typeface="Helvetica"/>
                <a:cs typeface="Helvetica"/>
              </a:rPr>
              <a:t>, Francisco </a:t>
            </a:r>
            <a:r>
              <a:rPr lang="en-US" sz="4000" i="1" dirty="0" err="1" smtClean="0">
                <a:solidFill>
                  <a:schemeClr val="tx1">
                    <a:lumMod val="75000"/>
                    <a:lumOff val="25000"/>
                  </a:schemeClr>
                </a:solidFill>
                <a:latin typeface="Helvetica"/>
                <a:cs typeface="Helvetica"/>
              </a:rPr>
              <a:t>Delgado</a:t>
            </a:r>
            <a:r>
              <a:rPr lang="en-US" sz="4000" i="1" baseline="30000" dirty="0" err="1">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Catherine E. </a:t>
            </a:r>
            <a:r>
              <a:rPr lang="en-US" sz="4000" i="1" dirty="0" err="1" smtClean="0">
                <a:solidFill>
                  <a:schemeClr val="tx1">
                    <a:lumMod val="75000"/>
                    <a:lumOff val="25000"/>
                  </a:schemeClr>
                </a:solidFill>
                <a:latin typeface="Helvetica"/>
                <a:cs typeface="Helvetica"/>
              </a:rPr>
              <a:t>Petry</a:t>
            </a:r>
            <a:r>
              <a:rPr lang="en-US" sz="4000" i="1" baseline="30000" dirty="0" err="1">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Stephen T. </a:t>
            </a:r>
            <a:r>
              <a:rPr lang="en-US" sz="4000" i="1" dirty="0" err="1" smtClean="0">
                <a:solidFill>
                  <a:schemeClr val="tx1">
                    <a:lumMod val="75000"/>
                    <a:lumOff val="25000"/>
                  </a:schemeClr>
                </a:solidFill>
                <a:latin typeface="Helvetica"/>
                <a:cs typeface="Helvetica"/>
              </a:rPr>
              <a:t>Ridgway</a:t>
            </a:r>
            <a:r>
              <a:rPr lang="en-US" sz="4000" i="1" baseline="30000" dirty="0" err="1">
                <a:solidFill>
                  <a:schemeClr val="tx1">
                    <a:lumMod val="75000"/>
                    <a:lumOff val="25000"/>
                  </a:schemeClr>
                </a:solidFill>
                <a:latin typeface="Helvetica"/>
                <a:cs typeface="Helvetica"/>
              </a:rPr>
              <a:t>c</a:t>
            </a:r>
            <a:endParaRPr lang="en-US" sz="4000" i="1" baseline="30000" dirty="0" smtClean="0">
              <a:solidFill>
                <a:schemeClr val="tx1">
                  <a:lumMod val="75000"/>
                  <a:lumOff val="25000"/>
                </a:schemeClr>
              </a:solidFill>
              <a:latin typeface="Helvetica"/>
              <a:cs typeface="Helvetica"/>
            </a:endParaRPr>
          </a:p>
          <a:p>
            <a:pPr algn="l" defTabSz="4348030">
              <a:defRPr/>
            </a:pPr>
            <a:r>
              <a:rPr lang="en-US" sz="3200" i="1" baseline="30000" dirty="0" err="1" smtClean="0">
                <a:solidFill>
                  <a:schemeClr val="tx1">
                    <a:lumMod val="75000"/>
                    <a:lumOff val="25000"/>
                  </a:schemeClr>
                </a:solidFill>
                <a:latin typeface="Helvetica"/>
                <a:cs typeface="Helvetica"/>
              </a:rPr>
              <a:t>a</a:t>
            </a:r>
            <a:r>
              <a:rPr lang="en-US" sz="3200" i="1" dirty="0" err="1" smtClean="0">
                <a:solidFill>
                  <a:schemeClr val="tx1">
                    <a:lumMod val="75000"/>
                    <a:lumOff val="25000"/>
                  </a:schemeClr>
                </a:solidFill>
                <a:latin typeface="Helvetica"/>
                <a:cs typeface="Helvetica"/>
              </a:rPr>
              <a:t>Large</a:t>
            </a:r>
            <a:r>
              <a:rPr lang="en-US" sz="3200" i="1" dirty="0" smtClean="0">
                <a:solidFill>
                  <a:schemeClr val="tx1">
                    <a:lumMod val="75000"/>
                    <a:lumOff val="25000"/>
                  </a:schemeClr>
                </a:solidFill>
                <a:latin typeface="Helvetica"/>
                <a:cs typeface="Helvetica"/>
              </a:rPr>
              <a:t> Synoptic Survey Telescope  </a:t>
            </a:r>
            <a:r>
              <a:rPr lang="en-US" sz="3200" i="1" baseline="30000" dirty="0" err="1">
                <a:solidFill>
                  <a:schemeClr val="tx1">
                    <a:lumMod val="75000"/>
                    <a:lumOff val="25000"/>
                  </a:schemeClr>
                </a:solidFill>
                <a:latin typeface="Helvetica"/>
                <a:cs typeface="Helvetica"/>
              </a:rPr>
              <a:t>b</a:t>
            </a:r>
            <a:r>
              <a:rPr lang="en-US" sz="3200" i="1" dirty="0" err="1" smtClean="0">
                <a:solidFill>
                  <a:schemeClr val="tx1">
                    <a:lumMod val="75000"/>
                    <a:lumOff val="25000"/>
                  </a:schemeClr>
                </a:solidFill>
                <a:latin typeface="Helvetica"/>
                <a:cs typeface="Helvetica"/>
              </a:rPr>
              <a:t>Cook</a:t>
            </a:r>
            <a:r>
              <a:rPr lang="en-US" sz="3200" i="1" dirty="0" smtClean="0">
                <a:solidFill>
                  <a:schemeClr val="tx1">
                    <a:lumMod val="75000"/>
                    <a:lumOff val="25000"/>
                  </a:schemeClr>
                </a:solidFill>
                <a:latin typeface="Helvetica"/>
                <a:cs typeface="Helvetica"/>
              </a:rPr>
              <a:t> Astronomical Consulting  </a:t>
            </a:r>
            <a:r>
              <a:rPr lang="en-US" sz="3200" i="1" baseline="30000" dirty="0" err="1" smtClean="0">
                <a:solidFill>
                  <a:schemeClr val="tx1">
                    <a:lumMod val="75000"/>
                    <a:lumOff val="25000"/>
                  </a:schemeClr>
                </a:solidFill>
                <a:latin typeface="Helvetica"/>
                <a:cs typeface="Helvetica"/>
              </a:rPr>
              <a:t>c</a:t>
            </a:r>
            <a:r>
              <a:rPr lang="en-US" sz="3200" i="1" dirty="0" err="1" smtClean="0">
                <a:solidFill>
                  <a:schemeClr val="tx1">
                    <a:lumMod val="75000"/>
                    <a:lumOff val="25000"/>
                  </a:schemeClr>
                </a:solidFill>
                <a:latin typeface="Helvetica"/>
                <a:cs typeface="Helvetica"/>
              </a:rPr>
              <a:t>National</a:t>
            </a:r>
            <a:r>
              <a:rPr lang="en-US" sz="3200" i="1" dirty="0" smtClean="0">
                <a:solidFill>
                  <a:schemeClr val="tx1">
                    <a:lumMod val="75000"/>
                    <a:lumOff val="25000"/>
                  </a:schemeClr>
                </a:solidFill>
                <a:latin typeface="Helvetica"/>
                <a:cs typeface="Helvetica"/>
              </a:rPr>
              <a:t> Optical Astronomy Observatory</a:t>
            </a:r>
            <a:endParaRPr lang="en-US" sz="3200" i="1" dirty="0">
              <a:solidFill>
                <a:schemeClr val="tx1">
                  <a:lumMod val="75000"/>
                  <a:lumOff val="25000"/>
                </a:schemeClr>
              </a:solidFill>
              <a:latin typeface="Helvetica"/>
              <a:cs typeface="Helvetica"/>
            </a:endParaRPr>
          </a:p>
        </p:txBody>
      </p:sp>
      <p:sp>
        <p:nvSpPr>
          <p:cNvPr id="61" name="Text Box 4"/>
          <p:cNvSpPr txBox="1">
            <a:spLocks noChangeArrowheads="1"/>
          </p:cNvSpPr>
          <p:nvPr/>
        </p:nvSpPr>
        <p:spPr bwMode="auto">
          <a:xfrm>
            <a:off x="11460892" y="5638800"/>
            <a:ext cx="9082216"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smtClean="0">
                <a:solidFill>
                  <a:srgbClr val="0D0C0C"/>
                </a:solidFill>
                <a:latin typeface="Helvetica" charset="0"/>
                <a:cs typeface="Helvetica" charset="0"/>
              </a:rPr>
              <a:t>DEVELOPMENT</a:t>
            </a:r>
            <a:endParaRPr lang="en-US" sz="5400" b="1" dirty="0">
              <a:solidFill>
                <a:srgbClr val="0D0C0C"/>
              </a:solidFill>
              <a:latin typeface="Helvetica" charset="0"/>
              <a:cs typeface="Helvetica" charset="0"/>
            </a:endParaRPr>
          </a:p>
        </p:txBody>
      </p:sp>
      <p:sp>
        <p:nvSpPr>
          <p:cNvPr id="62" name="Text Box 5"/>
          <p:cNvSpPr txBox="1">
            <a:spLocks noChangeArrowheads="1"/>
          </p:cNvSpPr>
          <p:nvPr/>
        </p:nvSpPr>
        <p:spPr bwMode="auto">
          <a:xfrm>
            <a:off x="648730" y="5638800"/>
            <a:ext cx="9082216"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a:solidFill>
                  <a:srgbClr val="0D0C0C"/>
                </a:solidFill>
                <a:latin typeface="Helvetica" charset="0"/>
                <a:cs typeface="Helvetica" charset="0"/>
              </a:rPr>
              <a:t>INTRODUCTION</a:t>
            </a:r>
          </a:p>
        </p:txBody>
      </p:sp>
      <p:sp>
        <p:nvSpPr>
          <p:cNvPr id="63" name="Text Box 7"/>
          <p:cNvSpPr txBox="1">
            <a:spLocks noChangeArrowheads="1"/>
          </p:cNvSpPr>
          <p:nvPr/>
        </p:nvSpPr>
        <p:spPr bwMode="auto">
          <a:xfrm>
            <a:off x="22273055" y="5638800"/>
            <a:ext cx="8935671"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smtClean="0">
                <a:solidFill>
                  <a:srgbClr val="0D0C0C"/>
                </a:solidFill>
                <a:latin typeface="Helvetica" charset="0"/>
                <a:cs typeface="Helvetica" charset="0"/>
              </a:rPr>
              <a:t>USE CASES</a:t>
            </a:r>
            <a:endParaRPr lang="en-US" sz="5400" b="1" dirty="0">
              <a:solidFill>
                <a:srgbClr val="0D0C0C"/>
              </a:solidFill>
              <a:latin typeface="Helvetica" charset="0"/>
              <a:cs typeface="Helvetica" charset="0"/>
            </a:endParaRPr>
          </a:p>
        </p:txBody>
      </p:sp>
      <p:sp>
        <p:nvSpPr>
          <p:cNvPr id="64" name="Rectangle 10"/>
          <p:cNvSpPr>
            <a:spLocks noChangeArrowheads="1"/>
          </p:cNvSpPr>
          <p:nvPr/>
        </p:nvSpPr>
        <p:spPr bwMode="auto">
          <a:xfrm>
            <a:off x="22292296" y="22954195"/>
            <a:ext cx="9437508" cy="336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lstStyle/>
          <a:p>
            <a:pPr marL="457200" indent="-457200" algn="l" defTabSz="4347180">
              <a:spcBef>
                <a:spcPct val="20000"/>
              </a:spcBef>
              <a:buAutoNum type="arabicPeriod"/>
            </a:pPr>
            <a:r>
              <a:rPr lang="en-US" sz="2400" dirty="0" smtClean="0">
                <a:solidFill>
                  <a:schemeClr val="tx1"/>
                </a:solidFill>
                <a:latin typeface="Helvetica" charset="0"/>
                <a:cs typeface="Helvetica" charset="0"/>
              </a:rPr>
              <a:t>Kahn, S.,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9906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Cook</a:t>
            </a:r>
            <a:r>
              <a:rPr lang="en-US" sz="2400" dirty="0" smtClean="0">
                <a:solidFill>
                  <a:schemeClr val="tx1"/>
                </a:solidFill>
                <a:latin typeface="Helvetica" charset="0"/>
                <a:cs typeface="Helvetica" charset="0"/>
              </a:rPr>
              <a:t>, K. et. </a:t>
            </a:r>
            <a:r>
              <a:rPr lang="en-US" sz="2400" dirty="0">
                <a:solidFill>
                  <a:schemeClr val="tx1"/>
                </a:solidFill>
                <a:latin typeface="Helvetica" charset="0"/>
                <a:cs typeface="Helvetica" charset="0"/>
              </a:rPr>
              <a:t>a</a:t>
            </a:r>
            <a:r>
              <a:rPr lang="en-US" sz="2400" dirty="0" smtClean="0">
                <a:solidFill>
                  <a:schemeClr val="tx1"/>
                </a:solidFill>
                <a:latin typeface="Helvetica" charset="0"/>
                <a:cs typeface="Helvetica" charset="0"/>
              </a:rPr>
              <a:t>l.,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9911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Delgado, F.,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9910</a:t>
            </a:r>
            <a:r>
              <a:rPr lang="en-US" sz="2400" i="1" dirty="0" smtClean="0">
                <a:solidFill>
                  <a:schemeClr val="tx1"/>
                </a:solidFill>
                <a:latin typeface="Helvetica" charset="0"/>
                <a:cs typeface="Helvetica" charset="0"/>
              </a:rPr>
              <a:t> </a:t>
            </a:r>
            <a:r>
              <a:rPr lang="en-US" sz="2400" dirty="0" smtClean="0">
                <a:solidFill>
                  <a:schemeClr val="tx1"/>
                </a:solidFill>
                <a:latin typeface="Helvetica" charset="0"/>
                <a:cs typeface="Helvetica" charset="0"/>
              </a:rPr>
              <a:t>in press (2016)</a:t>
            </a:r>
            <a:endParaRPr lang="en-US" sz="2400" dirty="0">
              <a:solidFill>
                <a:schemeClr val="tx1"/>
              </a:solidFill>
              <a:latin typeface="Helvetica" charset="0"/>
              <a:cs typeface="Helvetica" charset="0"/>
            </a:endParaRPr>
          </a:p>
          <a:p>
            <a:pPr marL="457200" indent="-457200" algn="l" defTabSz="4347180">
              <a:spcBef>
                <a:spcPct val="20000"/>
              </a:spcBef>
              <a:buAutoNum type="arabicPeriod"/>
            </a:pPr>
            <a:r>
              <a:rPr lang="en-US" sz="2400" dirty="0" smtClean="0">
                <a:solidFill>
                  <a:schemeClr val="tx1"/>
                </a:solidFill>
                <a:latin typeface="Helvetica" charset="0"/>
                <a:cs typeface="Helvetica" charset="0"/>
              </a:rPr>
              <a:t>Daly, P. and Schumacher, H.,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a:t>
            </a:r>
            <a:r>
              <a:rPr lang="en-US" sz="2400" dirty="0" smtClean="0">
                <a:solidFill>
                  <a:schemeClr val="tx1"/>
                </a:solidFill>
                <a:latin typeface="Helvetica" charset="0"/>
                <a:cs typeface="Helvetica" charset="0"/>
              </a:rPr>
              <a:t> 9913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Mills, D. et. al.,</a:t>
            </a:r>
            <a:r>
              <a:rPr lang="en-US" sz="2400" i="1" dirty="0" smtClean="0">
                <a:solidFill>
                  <a:schemeClr val="tx1"/>
                </a:solidFill>
                <a:latin typeface="Helvetica" charset="0"/>
                <a:cs typeface="Helvetica" charset="0"/>
              </a:rPr>
              <a:t>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9906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Kantor, J. et. Al.,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9911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Beck, K., </a:t>
            </a:r>
            <a:r>
              <a:rPr lang="en-US" sz="2400" i="1" dirty="0" smtClean="0">
                <a:solidFill>
                  <a:schemeClr val="tx1"/>
                </a:solidFill>
                <a:latin typeface="Helvetica" charset="0"/>
                <a:cs typeface="Helvetica" charset="0"/>
              </a:rPr>
              <a:t>Test Driven Development: By Example </a:t>
            </a:r>
            <a:r>
              <a:rPr lang="en-US" sz="2400" dirty="0" smtClean="0">
                <a:solidFill>
                  <a:schemeClr val="tx1"/>
                </a:solidFill>
                <a:latin typeface="Helvetica" charset="0"/>
                <a:cs typeface="Helvetica" charset="0"/>
              </a:rPr>
              <a:t>(2002)</a:t>
            </a:r>
          </a:p>
        </p:txBody>
      </p:sp>
      <p:sp>
        <p:nvSpPr>
          <p:cNvPr id="66" name="Text Box 7"/>
          <p:cNvSpPr txBox="1">
            <a:spLocks noChangeArrowheads="1"/>
          </p:cNvSpPr>
          <p:nvPr/>
        </p:nvSpPr>
        <p:spPr bwMode="auto">
          <a:xfrm>
            <a:off x="22273054" y="21717000"/>
            <a:ext cx="8865973"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a:solidFill>
                  <a:srgbClr val="0D0C0C"/>
                </a:solidFill>
                <a:latin typeface="Helvetica" charset="0"/>
                <a:cs typeface="Helvetica" charset="0"/>
              </a:rPr>
              <a:t>REFERENCES</a:t>
            </a:r>
          </a:p>
        </p:txBody>
      </p:sp>
      <p:pic>
        <p:nvPicPr>
          <p:cNvPr id="67" name="Picture 5" descr="Call4Posters_whit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727311" y="55502433"/>
            <a:ext cx="3913402" cy="988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 name="Rectangle 50"/>
          <p:cNvSpPr>
            <a:spLocks noChangeArrowheads="1"/>
          </p:cNvSpPr>
          <p:nvPr/>
        </p:nvSpPr>
        <p:spPr bwMode="auto">
          <a:xfrm>
            <a:off x="22273054"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sp>
        <p:nvSpPr>
          <p:cNvPr id="74" name="Rectangle 51"/>
          <p:cNvSpPr>
            <a:spLocks noChangeArrowheads="1"/>
          </p:cNvSpPr>
          <p:nvPr/>
        </p:nvSpPr>
        <p:spPr bwMode="auto">
          <a:xfrm>
            <a:off x="11460892"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sp>
        <p:nvSpPr>
          <p:cNvPr id="75" name="Rectangle 52"/>
          <p:cNvSpPr>
            <a:spLocks noChangeArrowheads="1"/>
          </p:cNvSpPr>
          <p:nvPr/>
        </p:nvSpPr>
        <p:spPr bwMode="auto">
          <a:xfrm>
            <a:off x="648730"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cxnSp>
        <p:nvCxnSpPr>
          <p:cNvPr id="107" name="Straight Connector 59"/>
          <p:cNvCxnSpPr>
            <a:cxnSpLocks noChangeShapeType="1"/>
          </p:cNvCxnSpPr>
          <p:nvPr/>
        </p:nvCxnSpPr>
        <p:spPr bwMode="auto">
          <a:xfrm rot="5400000">
            <a:off x="63843" y="16166757"/>
            <a:ext cx="20907633" cy="4119"/>
          </a:xfrm>
          <a:prstGeom prst="line">
            <a:avLst/>
          </a:prstGeom>
          <a:noFill/>
          <a:ln w="6350">
            <a:solidFill>
              <a:srgbClr val="BBE0E3"/>
            </a:solidFill>
            <a:round/>
            <a:headEnd/>
            <a:tailEnd/>
          </a:ln>
          <a:extLst>
            <a:ext uri="{909E8E84-426E-40dd-AFC4-6F175D3DCCD1}">
              <a14:hiddenFill xmlns:a14="http://schemas.microsoft.com/office/drawing/2010/main">
                <a:noFill/>
              </a14:hiddenFill>
            </a:ext>
          </a:extLst>
        </p:spPr>
      </p:cxnSp>
      <p:cxnSp>
        <p:nvCxnSpPr>
          <p:cNvPr id="108" name="Straight Connector 62"/>
          <p:cNvCxnSpPr>
            <a:cxnSpLocks noChangeShapeType="1"/>
          </p:cNvCxnSpPr>
          <p:nvPr/>
        </p:nvCxnSpPr>
        <p:spPr bwMode="auto">
          <a:xfrm rot="5400000">
            <a:off x="10954265" y="16092617"/>
            <a:ext cx="20907633" cy="1588"/>
          </a:xfrm>
          <a:prstGeom prst="line">
            <a:avLst/>
          </a:prstGeom>
          <a:noFill/>
          <a:ln w="6350">
            <a:solidFill>
              <a:srgbClr val="B6C7DA"/>
            </a:solidFill>
            <a:round/>
            <a:headEnd/>
            <a:tailEnd/>
          </a:ln>
          <a:extLst>
            <a:ext uri="{909E8E84-426E-40dd-AFC4-6F175D3DCCD1}">
              <a14:hiddenFill xmlns:a14="http://schemas.microsoft.com/office/drawing/2010/main">
                <a:noFill/>
              </a14:hiddenFill>
            </a:ext>
          </a:extLst>
        </p:spPr>
      </p:cxnSp>
      <p:cxnSp>
        <p:nvCxnSpPr>
          <p:cNvPr id="119" name="Straight Connector 14"/>
          <p:cNvCxnSpPr>
            <a:cxnSpLocks noChangeShapeType="1"/>
          </p:cNvCxnSpPr>
          <p:nvPr/>
        </p:nvCxnSpPr>
        <p:spPr bwMode="auto">
          <a:xfrm>
            <a:off x="778936" y="16112042"/>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103" name="Rectangle 49"/>
          <p:cNvSpPr>
            <a:spLocks noChangeArrowheads="1"/>
          </p:cNvSpPr>
          <p:nvPr/>
        </p:nvSpPr>
        <p:spPr bwMode="auto">
          <a:xfrm>
            <a:off x="22273054" y="22743856"/>
            <a:ext cx="9082216" cy="94606"/>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graphicFrame>
        <p:nvGraphicFramePr>
          <p:cNvPr id="45" name="Content Placeholder 1"/>
          <p:cNvGraphicFramePr>
            <a:graphicFrameLocks noGrp="1"/>
          </p:cNvGraphicFramePr>
          <p:nvPr>
            <p:ph idx="1"/>
            <p:extLst>
              <p:ext uri="{D42A27DB-BD31-4B8C-83A1-F6EECF244321}">
                <p14:modId xmlns:p14="http://schemas.microsoft.com/office/powerpoint/2010/main" val="3774441836"/>
              </p:ext>
            </p:extLst>
          </p:nvPr>
        </p:nvGraphicFramePr>
        <p:xfrm>
          <a:off x="470027" y="16607161"/>
          <a:ext cx="4572000" cy="276930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46" name="Content Placeholder 1"/>
          <p:cNvGraphicFramePr>
            <a:graphicFrameLocks noGrp="1"/>
          </p:cNvGraphicFramePr>
          <p:nvPr>
            <p:ph idx="1"/>
            <p:extLst>
              <p:ext uri="{D42A27DB-BD31-4B8C-83A1-F6EECF244321}">
                <p14:modId xmlns:p14="http://schemas.microsoft.com/office/powerpoint/2010/main" val="3294784201"/>
              </p:ext>
            </p:extLst>
          </p:nvPr>
        </p:nvGraphicFramePr>
        <p:xfrm>
          <a:off x="5486400" y="16602405"/>
          <a:ext cx="4572000" cy="276930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3" name="TextBox 2"/>
          <p:cNvSpPr txBox="1"/>
          <p:nvPr/>
        </p:nvSpPr>
        <p:spPr>
          <a:xfrm>
            <a:off x="472025" y="20057512"/>
            <a:ext cx="4557175" cy="1569660"/>
          </a:xfrm>
          <a:prstGeom prst="rect">
            <a:avLst/>
          </a:prstGeom>
          <a:noFill/>
        </p:spPr>
        <p:txBody>
          <a:bodyPr wrap="square" rtlCol="0">
            <a:spAutoFit/>
          </a:bodyPr>
          <a:lstStyle/>
          <a:p>
            <a:pPr algn="l"/>
            <a:r>
              <a:rPr lang="en-US" sz="2400" dirty="0" smtClean="0">
                <a:latin typeface="Helvetica"/>
                <a:cs typeface="Helvetica"/>
              </a:rPr>
              <a:t>Figure 1a: Operational bounding box for </a:t>
            </a:r>
            <a:r>
              <a:rPr lang="en-US" sz="2400" dirty="0" err="1" smtClean="0">
                <a:latin typeface="Helvetica"/>
                <a:cs typeface="Helvetica"/>
              </a:rPr>
              <a:t>OpSim</a:t>
            </a:r>
            <a:r>
              <a:rPr lang="en-US" sz="2400" dirty="0" smtClean="0">
                <a:latin typeface="Helvetica"/>
                <a:cs typeface="Helvetica"/>
              </a:rPr>
              <a:t> version 3 (OpSim3). Scheduler prototype is embedded within simulator.</a:t>
            </a:r>
            <a:endParaRPr lang="en-US" sz="2400" dirty="0">
              <a:latin typeface="Helvetica"/>
              <a:cs typeface="Helvetica"/>
            </a:endParaRPr>
          </a:p>
        </p:txBody>
      </p:sp>
      <p:sp>
        <p:nvSpPr>
          <p:cNvPr id="49" name="TextBox 48"/>
          <p:cNvSpPr txBox="1"/>
          <p:nvPr/>
        </p:nvSpPr>
        <p:spPr>
          <a:xfrm>
            <a:off x="5486400" y="20057512"/>
            <a:ext cx="4557175" cy="2308324"/>
          </a:xfrm>
          <a:prstGeom prst="rect">
            <a:avLst/>
          </a:prstGeom>
          <a:noFill/>
        </p:spPr>
        <p:txBody>
          <a:bodyPr wrap="square" rtlCol="0">
            <a:spAutoFit/>
          </a:bodyPr>
          <a:lstStyle/>
          <a:p>
            <a:pPr algn="l"/>
            <a:r>
              <a:rPr lang="en-US" sz="2400" dirty="0" smtClean="0">
                <a:latin typeface="Helvetica"/>
                <a:cs typeface="Helvetica"/>
              </a:rPr>
              <a:t>Figure 1b: Operational bounding box for </a:t>
            </a:r>
            <a:r>
              <a:rPr lang="en-US" sz="2400" dirty="0" err="1" smtClean="0">
                <a:latin typeface="Helvetica"/>
                <a:cs typeface="Helvetica"/>
              </a:rPr>
              <a:t>OpSim</a:t>
            </a:r>
            <a:r>
              <a:rPr lang="en-US" sz="2400" dirty="0" smtClean="0">
                <a:latin typeface="Helvetica"/>
                <a:cs typeface="Helvetica"/>
              </a:rPr>
              <a:t> version 4 (OpSim4). Scheduler is separated from simulator and communicates across common API (DDS</a:t>
            </a:r>
            <a:r>
              <a:rPr lang="en-US" sz="2400" baseline="30000" dirty="0" smtClean="0">
                <a:latin typeface="Helvetica"/>
                <a:cs typeface="Helvetica"/>
              </a:rPr>
              <a:t>*</a:t>
            </a:r>
            <a:r>
              <a:rPr lang="en-US" sz="2400" dirty="0" smtClean="0">
                <a:latin typeface="Helvetica"/>
                <a:cs typeface="Helvetica"/>
              </a:rPr>
              <a:t>)</a:t>
            </a:r>
            <a:endParaRPr lang="en-US" sz="2400" dirty="0">
              <a:latin typeface="Helvetica"/>
              <a:cs typeface="Helvetica"/>
            </a:endParaRPr>
          </a:p>
        </p:txBody>
      </p:sp>
      <p:grpSp>
        <p:nvGrpSpPr>
          <p:cNvPr id="50" name="Group 49"/>
          <p:cNvGrpSpPr/>
          <p:nvPr/>
        </p:nvGrpSpPr>
        <p:grpSpPr>
          <a:xfrm>
            <a:off x="10840839" y="7315200"/>
            <a:ext cx="10190361" cy="6629400"/>
            <a:chOff x="673100" y="1187440"/>
            <a:chExt cx="8013700" cy="5213360"/>
          </a:xfrm>
        </p:grpSpPr>
        <p:sp>
          <p:nvSpPr>
            <p:cNvPr id="51" name="Rectangle 50"/>
            <p:cNvSpPr/>
            <p:nvPr/>
          </p:nvSpPr>
          <p:spPr>
            <a:xfrm>
              <a:off x="2590800" y="5334000"/>
              <a:ext cx="5943600" cy="1066800"/>
            </a:xfrm>
            <a:prstGeom prst="rect">
              <a:avLst/>
            </a:prstGeom>
            <a:ln>
              <a:solidFill>
                <a:schemeClr val="accent2"/>
              </a:solidFill>
            </a:ln>
          </p:spPr>
          <p:style>
            <a:lnRef idx="2">
              <a:schemeClr val="accent3"/>
            </a:lnRef>
            <a:fillRef idx="1">
              <a:schemeClr val="lt1"/>
            </a:fillRef>
            <a:effectRef idx="0">
              <a:schemeClr val="accent3"/>
            </a:effectRef>
            <a:fontRef idx="minor">
              <a:schemeClr val="dk1"/>
            </a:fontRef>
          </p:style>
          <p:txBody>
            <a:bodyPr anchor="ctr"/>
            <a:lstStyle/>
            <a:p>
              <a:pPr algn="ctr">
                <a:defRPr/>
              </a:pPr>
              <a:endParaRPr lang="en-US"/>
            </a:p>
          </p:txBody>
        </p:sp>
        <p:sp>
          <p:nvSpPr>
            <p:cNvPr id="52" name="Rectangle 51"/>
            <p:cNvSpPr/>
            <p:nvPr/>
          </p:nvSpPr>
          <p:spPr>
            <a:xfrm>
              <a:off x="5008516" y="1187440"/>
              <a:ext cx="1849484" cy="2251730"/>
            </a:xfrm>
            <a:prstGeom prst="rect">
              <a:avLst/>
            </a:prstGeom>
            <a:gradFill>
              <a:gsLst>
                <a:gs pos="0">
                  <a:schemeClr val="accent1">
                    <a:lumMod val="50000"/>
                  </a:schemeClr>
                </a:gs>
                <a:gs pos="100000">
                  <a:schemeClr val="accent1">
                    <a:tint val="50000"/>
                    <a:shade val="100000"/>
                    <a:satMod val="350000"/>
                  </a:schemeClr>
                </a:gs>
              </a:gsLst>
            </a:gradFill>
            <a:effectLst>
              <a:glow rad="228600">
                <a:schemeClr val="accent1">
                  <a:satMod val="175000"/>
                  <a:alpha val="40000"/>
                </a:schemeClr>
              </a:glow>
            </a:effectLst>
            <a:scene3d>
              <a:camera prst="orthographicFront"/>
              <a:lightRig rig="threePt" dir="t">
                <a:rot lat="0" lon="0" rev="1200000"/>
              </a:lightRig>
            </a:scene3d>
            <a:sp3d>
              <a:bevelT w="63500" h="25400"/>
            </a:sp3d>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sz="2400" b="1" dirty="0">
                  <a:solidFill>
                    <a:schemeClr val="tx1"/>
                  </a:solidFill>
                  <a:latin typeface="Helvetica"/>
                  <a:cs typeface="Helvetica"/>
                </a:rPr>
                <a:t>Scheduler</a:t>
              </a:r>
            </a:p>
          </p:txBody>
        </p:sp>
        <p:grpSp>
          <p:nvGrpSpPr>
            <p:cNvPr id="53" name="Group 88"/>
            <p:cNvGrpSpPr>
              <a:grpSpLocks/>
            </p:cNvGrpSpPr>
            <p:nvPr/>
          </p:nvGrpSpPr>
          <p:grpSpPr bwMode="auto">
            <a:xfrm>
              <a:off x="3071813" y="2479675"/>
              <a:ext cx="1936750" cy="1524000"/>
              <a:chOff x="3072250" y="2283023"/>
              <a:chExt cx="1936266" cy="1523999"/>
            </a:xfrm>
          </p:grpSpPr>
          <p:sp>
            <p:nvSpPr>
              <p:cNvPr id="137" name="Bent Arrow 136"/>
              <p:cNvSpPr/>
              <p:nvPr/>
            </p:nvSpPr>
            <p:spPr>
              <a:xfrm>
                <a:off x="3072250" y="2286198"/>
                <a:ext cx="1936266" cy="1520824"/>
              </a:xfrm>
              <a:prstGeom prst="bentArrow">
                <a:avLst>
                  <a:gd name="adj1" fmla="val 14169"/>
                  <a:gd name="adj2" fmla="val 10613"/>
                  <a:gd name="adj3" fmla="val 17089"/>
                  <a:gd name="adj4" fmla="val 45779"/>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8" name="TextBox 8"/>
              <p:cNvSpPr txBox="1">
                <a:spLocks noChangeArrowheads="1"/>
              </p:cNvSpPr>
              <p:nvPr/>
            </p:nvSpPr>
            <p:spPr bwMode="auto">
              <a:xfrm>
                <a:off x="3729920" y="2283023"/>
                <a:ext cx="931811" cy="290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Telemetry</a:t>
                </a:r>
              </a:p>
            </p:txBody>
          </p:sp>
        </p:grpSp>
        <p:grpSp>
          <p:nvGrpSpPr>
            <p:cNvPr id="54" name="Group 89"/>
            <p:cNvGrpSpPr>
              <a:grpSpLocks/>
            </p:cNvGrpSpPr>
            <p:nvPr/>
          </p:nvGrpSpPr>
          <p:grpSpPr bwMode="auto">
            <a:xfrm>
              <a:off x="2743200" y="1936750"/>
              <a:ext cx="2265363" cy="2066925"/>
              <a:chOff x="2743202" y="1739681"/>
              <a:chExt cx="2265314" cy="2067341"/>
            </a:xfrm>
          </p:grpSpPr>
          <p:sp>
            <p:nvSpPr>
              <p:cNvPr id="135" name="Bent Arrow 134"/>
              <p:cNvSpPr/>
              <p:nvPr/>
            </p:nvSpPr>
            <p:spPr>
              <a:xfrm>
                <a:off x="2743202" y="1739681"/>
                <a:ext cx="2265314" cy="2067341"/>
              </a:xfrm>
              <a:prstGeom prst="bentArrow">
                <a:avLst>
                  <a:gd name="adj1" fmla="val 11134"/>
                  <a:gd name="adj2" fmla="val 8716"/>
                  <a:gd name="adj3" fmla="val 13295"/>
                  <a:gd name="adj4" fmla="val 45779"/>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6" name="TextBox 11"/>
              <p:cNvSpPr txBox="1">
                <a:spLocks noChangeArrowheads="1"/>
              </p:cNvSpPr>
              <p:nvPr/>
            </p:nvSpPr>
            <p:spPr bwMode="auto">
              <a:xfrm>
                <a:off x="3831275" y="1749623"/>
                <a:ext cx="709995" cy="290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dirty="0"/>
                  <a:t>History</a:t>
                </a:r>
              </a:p>
            </p:txBody>
          </p:sp>
        </p:grpSp>
        <p:grpSp>
          <p:nvGrpSpPr>
            <p:cNvPr id="55" name="Group 90"/>
            <p:cNvGrpSpPr>
              <a:grpSpLocks/>
            </p:cNvGrpSpPr>
            <p:nvPr/>
          </p:nvGrpSpPr>
          <p:grpSpPr bwMode="auto">
            <a:xfrm>
              <a:off x="2362200" y="1320800"/>
              <a:ext cx="2646363" cy="2682875"/>
              <a:chOff x="2362200" y="1124126"/>
              <a:chExt cx="2646315" cy="2682896"/>
            </a:xfrm>
          </p:grpSpPr>
          <p:sp>
            <p:nvSpPr>
              <p:cNvPr id="133" name="Bent Arrow 132"/>
              <p:cNvSpPr/>
              <p:nvPr/>
            </p:nvSpPr>
            <p:spPr>
              <a:xfrm>
                <a:off x="2362200" y="1124126"/>
                <a:ext cx="2646315" cy="2682896"/>
              </a:xfrm>
              <a:prstGeom prst="bentArrow">
                <a:avLst>
                  <a:gd name="adj1" fmla="val 8223"/>
                  <a:gd name="adj2" fmla="val 7482"/>
                  <a:gd name="adj3" fmla="val 11532"/>
                  <a:gd name="adj4" fmla="val 45779"/>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4" name="TextBox 14"/>
              <p:cNvSpPr txBox="1">
                <a:spLocks noChangeArrowheads="1"/>
              </p:cNvSpPr>
              <p:nvPr/>
            </p:nvSpPr>
            <p:spPr bwMode="auto">
              <a:xfrm>
                <a:off x="3844241" y="1143000"/>
                <a:ext cx="730383" cy="290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Control</a:t>
                </a:r>
              </a:p>
            </p:txBody>
          </p:sp>
        </p:grpSp>
        <p:grpSp>
          <p:nvGrpSpPr>
            <p:cNvPr id="56" name="Group 85"/>
            <p:cNvGrpSpPr>
              <a:grpSpLocks/>
            </p:cNvGrpSpPr>
            <p:nvPr/>
          </p:nvGrpSpPr>
          <p:grpSpPr bwMode="auto">
            <a:xfrm>
              <a:off x="4890257" y="3438525"/>
              <a:ext cx="787478" cy="568325"/>
              <a:chOff x="5325501" y="3242331"/>
              <a:chExt cx="786985" cy="567670"/>
            </a:xfrm>
          </p:grpSpPr>
          <p:sp>
            <p:nvSpPr>
              <p:cNvPr id="131" name="Down Arrow 130"/>
              <p:cNvSpPr/>
              <p:nvPr/>
            </p:nvSpPr>
            <p:spPr>
              <a:xfrm>
                <a:off x="5540511" y="3242331"/>
                <a:ext cx="380762" cy="567670"/>
              </a:xfrm>
              <a:prstGeom prst="downArrow">
                <a:avLst/>
              </a:prstGeom>
            </p:spPr>
            <p:style>
              <a:lnRef idx="1">
                <a:schemeClr val="accent4"/>
              </a:lnRef>
              <a:fillRef idx="2">
                <a:schemeClr val="accent4"/>
              </a:fillRef>
              <a:effectRef idx="1">
                <a:schemeClr val="accent4"/>
              </a:effectRef>
              <a:fontRef idx="minor">
                <a:schemeClr val="dk1"/>
              </a:fontRef>
            </p:style>
            <p:txBody>
              <a:bodyPr anchor="ctr"/>
              <a:lstStyle/>
              <a:p>
                <a:pPr algn="ctr">
                  <a:defRPr/>
                </a:pPr>
                <a:endParaRPr lang="en-US"/>
              </a:p>
            </p:txBody>
          </p:sp>
          <p:sp>
            <p:nvSpPr>
              <p:cNvPr id="132" name="TextBox 17"/>
              <p:cNvSpPr txBox="1">
                <a:spLocks noChangeArrowheads="1"/>
              </p:cNvSpPr>
              <p:nvPr/>
            </p:nvSpPr>
            <p:spPr bwMode="auto">
              <a:xfrm>
                <a:off x="5325501" y="3328171"/>
                <a:ext cx="786985" cy="29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a:t>Targets</a:t>
                </a:r>
              </a:p>
            </p:txBody>
          </p:sp>
        </p:grpSp>
        <p:grpSp>
          <p:nvGrpSpPr>
            <p:cNvPr id="57" name="Group 87"/>
            <p:cNvGrpSpPr>
              <a:grpSpLocks/>
            </p:cNvGrpSpPr>
            <p:nvPr/>
          </p:nvGrpSpPr>
          <p:grpSpPr bwMode="auto">
            <a:xfrm>
              <a:off x="3429000" y="2905125"/>
              <a:ext cx="1579563" cy="1098550"/>
              <a:chOff x="3429001" y="2707703"/>
              <a:chExt cx="1579515" cy="1099320"/>
            </a:xfrm>
          </p:grpSpPr>
          <p:sp>
            <p:nvSpPr>
              <p:cNvPr id="129" name="Bent Arrow 128"/>
              <p:cNvSpPr/>
              <p:nvPr/>
            </p:nvSpPr>
            <p:spPr>
              <a:xfrm>
                <a:off x="3429001" y="2707703"/>
                <a:ext cx="1579515" cy="1099320"/>
              </a:xfrm>
              <a:prstGeom prst="bentArrow">
                <a:avLst>
                  <a:gd name="adj1" fmla="val 21099"/>
                  <a:gd name="adj2" fmla="val 15810"/>
                  <a:gd name="adj3" fmla="val 24019"/>
                  <a:gd name="adj4" fmla="val 45779"/>
                </a:avLst>
              </a:prstGeom>
              <a:solidFill>
                <a:schemeClr val="accent6">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0" name="TextBox 20"/>
              <p:cNvSpPr txBox="1">
                <a:spLocks noChangeArrowheads="1"/>
              </p:cNvSpPr>
              <p:nvPr/>
            </p:nvSpPr>
            <p:spPr bwMode="auto">
              <a:xfrm>
                <a:off x="3644503" y="2740223"/>
                <a:ext cx="1265099" cy="290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Image Quality</a:t>
                </a:r>
              </a:p>
            </p:txBody>
          </p:sp>
        </p:grpSp>
        <p:sp>
          <p:nvSpPr>
            <p:cNvPr id="58" name="Rectangle 57"/>
            <p:cNvSpPr/>
            <p:nvPr/>
          </p:nvSpPr>
          <p:spPr>
            <a:xfrm>
              <a:off x="738188" y="1565275"/>
              <a:ext cx="1395412"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Simulation</a:t>
              </a:r>
            </a:p>
            <a:p>
              <a:pPr algn="ctr">
                <a:defRPr/>
              </a:pPr>
              <a:r>
                <a:rPr lang="en-US" sz="2000" dirty="0">
                  <a:solidFill>
                    <a:schemeClr val="tx1"/>
                  </a:solidFill>
                  <a:latin typeface="Helvetica"/>
                  <a:cs typeface="Helvetica"/>
                </a:rPr>
                <a:t>K</a:t>
              </a:r>
              <a:r>
                <a:rPr lang="en-US" sz="2000" dirty="0" smtClean="0">
                  <a:solidFill>
                    <a:schemeClr val="tx1"/>
                  </a:solidFill>
                  <a:latin typeface="Helvetica"/>
                  <a:cs typeface="Helvetica"/>
                </a:rPr>
                <a:t>ernel</a:t>
              </a:r>
              <a:endParaRPr lang="en-US" sz="2000" dirty="0">
                <a:solidFill>
                  <a:schemeClr val="tx1"/>
                </a:solidFill>
                <a:latin typeface="Helvetica"/>
                <a:cs typeface="Helvetica"/>
              </a:endParaRPr>
            </a:p>
          </p:txBody>
        </p:sp>
        <p:sp>
          <p:nvSpPr>
            <p:cNvPr id="59" name="Snip Diagonal Corner Rectangle 58"/>
            <p:cNvSpPr/>
            <p:nvPr/>
          </p:nvSpPr>
          <p:spPr>
            <a:xfrm>
              <a:off x="673100" y="4006850"/>
              <a:ext cx="8013700" cy="422275"/>
            </a:xfrm>
            <a:prstGeom prst="snip2DiagRect">
              <a:avLst/>
            </a:prstGeom>
            <a:solidFill>
              <a:schemeClr val="bg2">
                <a:lumMod val="60000"/>
                <a:lumOff val="40000"/>
              </a:schemeClr>
            </a:solidFill>
            <a:ln>
              <a:solidFill>
                <a:srgbClr val="4F81BD"/>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2000" b="1" dirty="0">
                  <a:solidFill>
                    <a:schemeClr val="tx1"/>
                  </a:solidFill>
                </a:rPr>
                <a:t>communications middleware</a:t>
              </a:r>
            </a:p>
          </p:txBody>
        </p:sp>
        <p:sp>
          <p:nvSpPr>
            <p:cNvPr id="68" name="Rectangle 67"/>
            <p:cNvSpPr/>
            <p:nvPr/>
          </p:nvSpPr>
          <p:spPr>
            <a:xfrm>
              <a:off x="2876550" y="5486400"/>
              <a:ext cx="146685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Observatory</a:t>
              </a:r>
            </a:p>
            <a:p>
              <a:pPr algn="ctr">
                <a:defRPr/>
              </a:pPr>
              <a:r>
                <a:rPr lang="en-US" sz="2000" dirty="0">
                  <a:solidFill>
                    <a:schemeClr val="tx1"/>
                  </a:solidFill>
                  <a:latin typeface="Helvetica"/>
                  <a:cs typeface="Helvetica"/>
                </a:rPr>
                <a:t>Model</a:t>
              </a:r>
            </a:p>
          </p:txBody>
        </p:sp>
        <p:sp>
          <p:nvSpPr>
            <p:cNvPr id="69" name="Rectangle 68"/>
            <p:cNvSpPr/>
            <p:nvPr/>
          </p:nvSpPr>
          <p:spPr>
            <a:xfrm>
              <a:off x="685800" y="5334000"/>
              <a:ext cx="1395413"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Survey Database</a:t>
              </a:r>
            </a:p>
          </p:txBody>
        </p:sp>
        <p:sp>
          <p:nvSpPr>
            <p:cNvPr id="70" name="Down Arrow 69"/>
            <p:cNvSpPr/>
            <p:nvPr/>
          </p:nvSpPr>
          <p:spPr>
            <a:xfrm>
              <a:off x="1227138" y="2482850"/>
              <a:ext cx="381000" cy="1520825"/>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71" name="Down Arrow 70"/>
            <p:cNvSpPr/>
            <p:nvPr/>
          </p:nvSpPr>
          <p:spPr>
            <a:xfrm rot="10800000">
              <a:off x="762000" y="4429125"/>
              <a:ext cx="381000" cy="904875"/>
            </a:xfrm>
            <a:prstGeom prst="down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p>
          </p:txBody>
        </p:sp>
        <p:sp>
          <p:nvSpPr>
            <p:cNvPr id="76" name="Down Arrow 75"/>
            <p:cNvSpPr/>
            <p:nvPr/>
          </p:nvSpPr>
          <p:spPr>
            <a:xfrm rot="10800000">
              <a:off x="2971800" y="4429125"/>
              <a:ext cx="381000" cy="904875"/>
            </a:xfrm>
            <a:prstGeom prst="downArrow">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78" name="Down Arrow 77"/>
            <p:cNvSpPr/>
            <p:nvPr/>
          </p:nvSpPr>
          <p:spPr>
            <a:xfrm rot="10800000">
              <a:off x="5157788" y="4429125"/>
              <a:ext cx="381000" cy="904875"/>
            </a:xfrm>
            <a:prstGeom prst="downArrow">
              <a:avLst/>
            </a:prstGeom>
            <a:solidFill>
              <a:schemeClr val="accent6">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en-US"/>
            </a:p>
          </p:txBody>
        </p:sp>
        <p:sp>
          <p:nvSpPr>
            <p:cNvPr id="80" name="Rectangle 79"/>
            <p:cNvSpPr/>
            <p:nvPr/>
          </p:nvSpPr>
          <p:spPr>
            <a:xfrm>
              <a:off x="7291388" y="1565275"/>
              <a:ext cx="1395412"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Sequencer</a:t>
              </a:r>
            </a:p>
          </p:txBody>
        </p:sp>
        <p:sp>
          <p:nvSpPr>
            <p:cNvPr id="86" name="Down Arrow 85"/>
            <p:cNvSpPr/>
            <p:nvPr/>
          </p:nvSpPr>
          <p:spPr>
            <a:xfrm rot="10800000">
              <a:off x="7291388" y="2479675"/>
              <a:ext cx="381000" cy="1524000"/>
            </a:xfrm>
            <a:prstGeom prst="downArrow">
              <a:avLst/>
            </a:prstGeom>
          </p:spPr>
          <p:style>
            <a:lnRef idx="1">
              <a:schemeClr val="accent4"/>
            </a:lnRef>
            <a:fillRef idx="2">
              <a:schemeClr val="accent4"/>
            </a:fillRef>
            <a:effectRef idx="1">
              <a:schemeClr val="accent4"/>
            </a:effectRef>
            <a:fontRef idx="minor">
              <a:schemeClr val="dk1"/>
            </a:fontRef>
          </p:style>
          <p:txBody>
            <a:bodyPr anchor="ctr"/>
            <a:lstStyle/>
            <a:p>
              <a:pPr algn="ctr">
                <a:defRPr/>
              </a:pPr>
              <a:endParaRPr lang="en-US"/>
            </a:p>
          </p:txBody>
        </p:sp>
        <p:sp>
          <p:nvSpPr>
            <p:cNvPr id="87" name="Down Arrow 86"/>
            <p:cNvSpPr/>
            <p:nvPr/>
          </p:nvSpPr>
          <p:spPr>
            <a:xfrm>
              <a:off x="8153400" y="2479675"/>
              <a:ext cx="381000" cy="1524000"/>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grpSp>
          <p:nvGrpSpPr>
            <p:cNvPr id="99" name="Group 106"/>
            <p:cNvGrpSpPr>
              <a:grpSpLocks/>
            </p:cNvGrpSpPr>
            <p:nvPr/>
          </p:nvGrpSpPr>
          <p:grpSpPr bwMode="auto">
            <a:xfrm>
              <a:off x="6184228" y="3436938"/>
              <a:ext cx="636333" cy="566737"/>
              <a:chOff x="6184743" y="3436192"/>
              <a:chExt cx="635949" cy="567670"/>
            </a:xfrm>
          </p:grpSpPr>
          <p:sp>
            <p:nvSpPr>
              <p:cNvPr id="127" name="Down Arrow 126"/>
              <p:cNvSpPr/>
              <p:nvPr/>
            </p:nvSpPr>
            <p:spPr>
              <a:xfrm rot="10800000">
                <a:off x="6299639" y="3436192"/>
                <a:ext cx="380770" cy="567670"/>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8" name="TextBox 34"/>
              <p:cNvSpPr txBox="1">
                <a:spLocks noChangeArrowheads="1"/>
              </p:cNvSpPr>
              <p:nvPr/>
            </p:nvSpPr>
            <p:spPr bwMode="auto">
              <a:xfrm>
                <a:off x="6184743" y="3622862"/>
                <a:ext cx="635949" cy="290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a:t>Visits</a:t>
                </a:r>
              </a:p>
            </p:txBody>
          </p:sp>
        </p:grpSp>
        <p:grpSp>
          <p:nvGrpSpPr>
            <p:cNvPr id="109" name="Group 91"/>
            <p:cNvGrpSpPr>
              <a:grpSpLocks/>
            </p:cNvGrpSpPr>
            <p:nvPr/>
          </p:nvGrpSpPr>
          <p:grpSpPr bwMode="auto">
            <a:xfrm>
              <a:off x="5553269" y="3406775"/>
              <a:ext cx="689980" cy="600075"/>
              <a:chOff x="5352534" y="3210581"/>
              <a:chExt cx="690015" cy="599420"/>
            </a:xfrm>
          </p:grpSpPr>
          <p:sp>
            <p:nvSpPr>
              <p:cNvPr id="125" name="Down Arrow 124"/>
              <p:cNvSpPr/>
              <p:nvPr/>
            </p:nvSpPr>
            <p:spPr>
              <a:xfrm>
                <a:off x="5503174" y="3242296"/>
                <a:ext cx="381020" cy="567705"/>
              </a:xfrm>
              <a:prstGeom prst="downArrow">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endParaRPr lang="en-US"/>
              </a:p>
            </p:txBody>
          </p:sp>
          <p:sp>
            <p:nvSpPr>
              <p:cNvPr id="126" name="TextBox 37"/>
              <p:cNvSpPr txBox="1">
                <a:spLocks noChangeArrowheads="1"/>
              </p:cNvSpPr>
              <p:nvPr/>
            </p:nvSpPr>
            <p:spPr bwMode="auto">
              <a:xfrm>
                <a:off x="5352534" y="3210581"/>
                <a:ext cx="690015" cy="507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err="1"/>
                  <a:t>Sched</a:t>
                </a:r>
                <a:endParaRPr lang="en-US" sz="1800" b="1" dirty="0"/>
              </a:p>
              <a:p>
                <a:pPr algn="ctr" eaLnBrk="1" hangingPunct="1"/>
                <a:r>
                  <a:rPr lang="en-US" sz="1800" b="1" dirty="0" err="1"/>
                  <a:t>Telem</a:t>
                </a:r>
                <a:endParaRPr lang="en-US" sz="1800" b="1" dirty="0"/>
              </a:p>
            </p:txBody>
          </p:sp>
        </p:grpSp>
        <p:sp>
          <p:nvSpPr>
            <p:cNvPr id="110" name="Down Arrow 109"/>
            <p:cNvSpPr/>
            <p:nvPr/>
          </p:nvSpPr>
          <p:spPr>
            <a:xfrm>
              <a:off x="1219200" y="4429125"/>
              <a:ext cx="381000" cy="904875"/>
            </a:xfrm>
            <a:prstGeom prst="downArrow">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endParaRPr lang="en-US"/>
            </a:p>
          </p:txBody>
        </p:sp>
        <p:sp>
          <p:nvSpPr>
            <p:cNvPr id="111" name="TextBox 39"/>
            <p:cNvSpPr txBox="1">
              <a:spLocks noChangeArrowheads="1"/>
            </p:cNvSpPr>
            <p:nvPr/>
          </p:nvSpPr>
          <p:spPr bwMode="auto">
            <a:xfrm>
              <a:off x="1295400" y="4311650"/>
              <a:ext cx="184150" cy="52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1400"/>
            </a:p>
          </p:txBody>
        </p:sp>
        <p:sp>
          <p:nvSpPr>
            <p:cNvPr id="112" name="Down Arrow 111"/>
            <p:cNvSpPr/>
            <p:nvPr/>
          </p:nvSpPr>
          <p:spPr>
            <a:xfrm>
              <a:off x="5691188" y="4429125"/>
              <a:ext cx="381000" cy="904875"/>
            </a:xfrm>
            <a:prstGeom prst="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6" name="Up-Down Arrow 115"/>
            <p:cNvSpPr/>
            <p:nvPr/>
          </p:nvSpPr>
          <p:spPr>
            <a:xfrm>
              <a:off x="7748588" y="4429125"/>
              <a:ext cx="381000" cy="904875"/>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7" name="Up-Down Arrow 116"/>
            <p:cNvSpPr/>
            <p:nvPr/>
          </p:nvSpPr>
          <p:spPr>
            <a:xfrm>
              <a:off x="3581400" y="4429125"/>
              <a:ext cx="381000" cy="904875"/>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8" name="Up-Down Arrow 117"/>
            <p:cNvSpPr/>
            <p:nvPr/>
          </p:nvSpPr>
          <p:spPr>
            <a:xfrm>
              <a:off x="7696200" y="2482850"/>
              <a:ext cx="381000" cy="1524000"/>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20" name="TextBox 44"/>
            <p:cNvSpPr txBox="1">
              <a:spLocks noChangeArrowheads="1"/>
            </p:cNvSpPr>
            <p:nvPr/>
          </p:nvSpPr>
          <p:spPr bwMode="auto">
            <a:xfrm>
              <a:off x="7642225" y="2676525"/>
              <a:ext cx="5873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400" b="1"/>
                <a:t>Cmd</a:t>
              </a:r>
            </a:p>
            <a:p>
              <a:pPr algn="ctr" eaLnBrk="1" hangingPunct="1"/>
              <a:r>
                <a:rPr lang="en-US" sz="1400" b="1"/>
                <a:t>Visits</a:t>
              </a:r>
            </a:p>
          </p:txBody>
        </p:sp>
        <p:sp>
          <p:nvSpPr>
            <p:cNvPr id="121" name="Down Arrow 120"/>
            <p:cNvSpPr/>
            <p:nvPr/>
          </p:nvSpPr>
          <p:spPr>
            <a:xfrm rot="10800000">
              <a:off x="7215188" y="4429125"/>
              <a:ext cx="381000" cy="904875"/>
            </a:xfrm>
            <a:prstGeom prst="downArrow">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22" name="Rectangle 121"/>
            <p:cNvSpPr/>
            <p:nvPr/>
          </p:nvSpPr>
          <p:spPr>
            <a:xfrm>
              <a:off x="6616700" y="5486400"/>
              <a:ext cx="153670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Environment</a:t>
              </a:r>
            </a:p>
            <a:p>
              <a:pPr algn="ctr">
                <a:defRPr/>
              </a:pPr>
              <a:r>
                <a:rPr lang="en-US" sz="2000" dirty="0">
                  <a:solidFill>
                    <a:schemeClr val="tx1"/>
                  </a:solidFill>
                  <a:latin typeface="Helvetica"/>
                  <a:cs typeface="Helvetica"/>
                </a:rPr>
                <a:t>Model</a:t>
              </a:r>
            </a:p>
          </p:txBody>
        </p:sp>
        <p:sp>
          <p:nvSpPr>
            <p:cNvPr id="123" name="Down Arrow 122"/>
            <p:cNvSpPr/>
            <p:nvPr/>
          </p:nvSpPr>
          <p:spPr>
            <a:xfrm>
              <a:off x="1676400" y="4429125"/>
              <a:ext cx="381000" cy="904875"/>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4" name="Rectangle 123"/>
            <p:cNvSpPr/>
            <p:nvPr/>
          </p:nvSpPr>
          <p:spPr>
            <a:xfrm>
              <a:off x="4781550" y="5486400"/>
              <a:ext cx="146685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Quality</a:t>
              </a:r>
            </a:p>
            <a:p>
              <a:pPr algn="ctr">
                <a:defRPr/>
              </a:pPr>
              <a:r>
                <a:rPr lang="en-US" sz="2000" dirty="0">
                  <a:solidFill>
                    <a:schemeClr val="tx1"/>
                  </a:solidFill>
                  <a:latin typeface="Helvetica"/>
                  <a:cs typeface="Helvetica"/>
                </a:rPr>
                <a:t>Simulator</a:t>
              </a:r>
            </a:p>
          </p:txBody>
        </p:sp>
      </p:grpSp>
      <p:pic>
        <p:nvPicPr>
          <p:cNvPr id="164" name="Picture 163" descr="Dome_&amp;_Telescope.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879016" y="8084880"/>
            <a:ext cx="3038384" cy="2278788"/>
          </a:xfrm>
          <a:prstGeom prst="rect">
            <a:avLst/>
          </a:prstGeom>
        </p:spPr>
      </p:pic>
      <p:sp>
        <p:nvSpPr>
          <p:cNvPr id="165" name="Can 164"/>
          <p:cNvSpPr/>
          <p:nvPr/>
        </p:nvSpPr>
        <p:spPr>
          <a:xfrm>
            <a:off x="26665628" y="8677359"/>
            <a:ext cx="1382167" cy="1444722"/>
          </a:xfrm>
          <a:prstGeom prst="can">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EFD</a:t>
            </a:r>
            <a:endParaRPr lang="en-US" sz="2800" dirty="0"/>
          </a:p>
        </p:txBody>
      </p:sp>
      <p:sp>
        <p:nvSpPr>
          <p:cNvPr id="166" name="Oval 165"/>
          <p:cNvSpPr/>
          <p:nvPr/>
        </p:nvSpPr>
        <p:spPr>
          <a:xfrm>
            <a:off x="23871629" y="8881829"/>
            <a:ext cx="2144742" cy="965134"/>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OCS</a:t>
            </a:r>
            <a:endParaRPr lang="en-US" sz="2800" dirty="0"/>
          </a:p>
        </p:txBody>
      </p:sp>
      <p:sp>
        <p:nvSpPr>
          <p:cNvPr id="167" name="Oval 166"/>
          <p:cNvSpPr/>
          <p:nvPr/>
        </p:nvSpPr>
        <p:spPr>
          <a:xfrm>
            <a:off x="23782728" y="10258509"/>
            <a:ext cx="2368153" cy="965134"/>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sz="2400" dirty="0"/>
          </a:p>
        </p:txBody>
      </p:sp>
      <p:sp>
        <p:nvSpPr>
          <p:cNvPr id="168" name="Up-Down Arrow 167"/>
          <p:cNvSpPr/>
          <p:nvPr/>
        </p:nvSpPr>
        <p:spPr>
          <a:xfrm>
            <a:off x="24638002" y="9585409"/>
            <a:ext cx="643422" cy="1008379"/>
          </a:xfrm>
          <a:prstGeom prst="upDown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9" name="Oval 168"/>
          <p:cNvSpPr/>
          <p:nvPr/>
        </p:nvSpPr>
        <p:spPr>
          <a:xfrm>
            <a:off x="26307489" y="11485329"/>
            <a:ext cx="2144742" cy="965134"/>
          </a:xfrm>
          <a:prstGeom prst="ellipse">
            <a:avLst/>
          </a:prstGeom>
          <a:gradFill flip="none" rotWithShape="1">
            <a:gsLst>
              <a:gs pos="0">
                <a:schemeClr val="accent6"/>
              </a:gs>
              <a:gs pos="100000">
                <a:schemeClr val="accent6">
                  <a:lumMod val="60000"/>
                  <a:lumOff val="4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SOCS</a:t>
            </a:r>
            <a:endParaRPr lang="en-US" sz="2800" dirty="0"/>
          </a:p>
        </p:txBody>
      </p:sp>
      <p:sp>
        <p:nvSpPr>
          <p:cNvPr id="170" name="Oval 169"/>
          <p:cNvSpPr/>
          <p:nvPr/>
        </p:nvSpPr>
        <p:spPr>
          <a:xfrm>
            <a:off x="26205942" y="12884870"/>
            <a:ext cx="2400857" cy="965134"/>
          </a:xfrm>
          <a:prstGeom prst="ellipse">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dirty="0"/>
          </a:p>
        </p:txBody>
      </p:sp>
      <p:sp>
        <p:nvSpPr>
          <p:cNvPr id="171" name="Up-Down Arrow 170"/>
          <p:cNvSpPr/>
          <p:nvPr/>
        </p:nvSpPr>
        <p:spPr>
          <a:xfrm>
            <a:off x="27067977" y="12300172"/>
            <a:ext cx="643422" cy="915262"/>
          </a:xfrm>
          <a:prstGeom prst="upDown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3" name="Vertical Scroll 172"/>
          <p:cNvSpPr/>
          <p:nvPr/>
        </p:nvSpPr>
        <p:spPr>
          <a:xfrm>
            <a:off x="28926229" y="11081469"/>
            <a:ext cx="2249000" cy="2070270"/>
          </a:xfrm>
          <a:prstGeom prst="verticalScroll">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pPr algn="ctr"/>
            <a:r>
              <a:rPr lang="en-US" sz="2400" dirty="0" smtClean="0"/>
              <a:t>Expected</a:t>
            </a:r>
          </a:p>
          <a:p>
            <a:pPr algn="ctr"/>
            <a:r>
              <a:rPr lang="en-US" sz="2400" dirty="0" smtClean="0"/>
              <a:t>Targets</a:t>
            </a:r>
            <a:endParaRPr lang="en-US" sz="2400" dirty="0"/>
          </a:p>
        </p:txBody>
      </p:sp>
      <p:sp>
        <p:nvSpPr>
          <p:cNvPr id="172" name="Notched Right Arrow 171"/>
          <p:cNvSpPr/>
          <p:nvPr/>
        </p:nvSpPr>
        <p:spPr>
          <a:xfrm>
            <a:off x="27968649" y="11485329"/>
            <a:ext cx="1391104" cy="965134"/>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4" name="TextBox 173"/>
          <p:cNvSpPr txBox="1"/>
          <p:nvPr/>
        </p:nvSpPr>
        <p:spPr>
          <a:xfrm>
            <a:off x="22174200" y="10266744"/>
            <a:ext cx="1845770" cy="461665"/>
          </a:xfrm>
          <a:prstGeom prst="rect">
            <a:avLst/>
          </a:prstGeom>
          <a:noFill/>
        </p:spPr>
        <p:txBody>
          <a:bodyPr wrap="square" rtlCol="0">
            <a:spAutoFit/>
          </a:bodyPr>
          <a:lstStyle/>
          <a:p>
            <a:r>
              <a:rPr lang="en-US" sz="2400" dirty="0" smtClean="0">
                <a:latin typeface="+mn-lt"/>
              </a:rPr>
              <a:t>Operations</a:t>
            </a:r>
            <a:endParaRPr lang="en-US" sz="2400" dirty="0">
              <a:latin typeface="+mn-lt"/>
            </a:endParaRPr>
          </a:p>
        </p:txBody>
      </p:sp>
      <p:sp>
        <p:nvSpPr>
          <p:cNvPr id="175" name="Left-Right Arrow 174"/>
          <p:cNvSpPr/>
          <p:nvPr/>
        </p:nvSpPr>
        <p:spPr>
          <a:xfrm>
            <a:off x="25708048" y="9006289"/>
            <a:ext cx="1123010" cy="643422"/>
          </a:xfrm>
          <a:prstGeom prst="leftRight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6" name="Down Arrow 175"/>
          <p:cNvSpPr/>
          <p:nvPr/>
        </p:nvSpPr>
        <p:spPr>
          <a:xfrm>
            <a:off x="26863748" y="9897829"/>
            <a:ext cx="965135" cy="1861755"/>
          </a:xfrm>
          <a:prstGeom prst="downArrow">
            <a:avLst/>
          </a:prstGeom>
          <a:gradFill>
            <a:gsLst>
              <a:gs pos="0">
                <a:schemeClr val="accent6"/>
              </a:gs>
              <a:gs pos="100000">
                <a:schemeClr val="accent1">
                  <a:tint val="50000"/>
                  <a:shade val="100000"/>
                  <a:satMod val="35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7" name="TextBox 176"/>
          <p:cNvSpPr txBox="1"/>
          <p:nvPr/>
        </p:nvSpPr>
        <p:spPr>
          <a:xfrm>
            <a:off x="28117800" y="8594420"/>
            <a:ext cx="3525551" cy="2308324"/>
          </a:xfrm>
          <a:prstGeom prst="rect">
            <a:avLst/>
          </a:prstGeom>
          <a:noFill/>
        </p:spPr>
        <p:txBody>
          <a:bodyPr wrap="square" rtlCol="0">
            <a:spAutoFit/>
          </a:bodyPr>
          <a:lstStyle/>
          <a:p>
            <a:pPr algn="ctr"/>
            <a:r>
              <a:rPr lang="en-US" sz="2400" dirty="0" smtClean="0">
                <a:latin typeface="+mn-lt"/>
              </a:rPr>
              <a:t>Configuration and visit</a:t>
            </a:r>
          </a:p>
          <a:p>
            <a:pPr algn="ctr"/>
            <a:r>
              <a:rPr lang="en-US" sz="2400" dirty="0">
                <a:latin typeface="+mn-lt"/>
              </a:rPr>
              <a:t>h</a:t>
            </a:r>
            <a:r>
              <a:rPr lang="en-US" sz="2400" dirty="0" smtClean="0">
                <a:latin typeface="+mn-lt"/>
              </a:rPr>
              <a:t>istory for SOCS taken</a:t>
            </a:r>
          </a:p>
          <a:p>
            <a:pPr algn="ctr"/>
            <a:r>
              <a:rPr lang="en-US" sz="2400" dirty="0" smtClean="0">
                <a:latin typeface="+mn-lt"/>
              </a:rPr>
              <a:t>from Engineering Facilities DB (EFD)  to create clone of operational </a:t>
            </a:r>
            <a:r>
              <a:rPr lang="en-US" sz="2400" dirty="0">
                <a:latin typeface="+mn-lt"/>
              </a:rPr>
              <a:t>S</a:t>
            </a:r>
            <a:r>
              <a:rPr lang="en-US" sz="2400" dirty="0" smtClean="0">
                <a:latin typeface="+mn-lt"/>
              </a:rPr>
              <a:t>cheduler</a:t>
            </a:r>
            <a:endParaRPr lang="en-US" sz="2400" dirty="0">
              <a:latin typeface="+mn-lt"/>
            </a:endParaRPr>
          </a:p>
        </p:txBody>
      </p:sp>
      <p:sp>
        <p:nvSpPr>
          <p:cNvPr id="178" name="TextBox 177"/>
          <p:cNvSpPr txBox="1"/>
          <p:nvPr/>
        </p:nvSpPr>
        <p:spPr>
          <a:xfrm>
            <a:off x="22682904" y="12117791"/>
            <a:ext cx="3525261" cy="830997"/>
          </a:xfrm>
          <a:prstGeom prst="rect">
            <a:avLst/>
          </a:prstGeom>
          <a:noFill/>
        </p:spPr>
        <p:txBody>
          <a:bodyPr wrap="square" rtlCol="0">
            <a:spAutoFit/>
          </a:bodyPr>
          <a:lstStyle/>
          <a:p>
            <a:pPr algn="ctr"/>
            <a:r>
              <a:rPr lang="en-US" sz="2400" dirty="0" smtClean="0">
                <a:latin typeface="+mn-lt"/>
              </a:rPr>
              <a:t>Run forward for </a:t>
            </a:r>
          </a:p>
          <a:p>
            <a:pPr algn="ctr"/>
            <a:r>
              <a:rPr lang="en-US" sz="2400" dirty="0">
                <a:latin typeface="+mn-lt"/>
              </a:rPr>
              <a:t>s</a:t>
            </a:r>
            <a:r>
              <a:rPr lang="en-US" sz="2400" dirty="0" smtClean="0">
                <a:latin typeface="+mn-lt"/>
              </a:rPr>
              <a:t>chedule time window</a:t>
            </a:r>
            <a:endParaRPr lang="en-US" sz="2400" dirty="0">
              <a:latin typeface="+mn-lt"/>
            </a:endParaRPr>
          </a:p>
        </p:txBody>
      </p:sp>
      <p:pic>
        <p:nvPicPr>
          <p:cNvPr id="179" name="Picture 178" descr="Dome_&amp;_Telescope.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650416" y="14854486"/>
            <a:ext cx="3111630" cy="2333723"/>
          </a:xfrm>
          <a:prstGeom prst="rect">
            <a:avLst/>
          </a:prstGeom>
        </p:spPr>
      </p:pic>
      <p:sp>
        <p:nvSpPr>
          <p:cNvPr id="180" name="Can 179"/>
          <p:cNvSpPr/>
          <p:nvPr/>
        </p:nvSpPr>
        <p:spPr>
          <a:xfrm>
            <a:off x="26437028" y="15517391"/>
            <a:ext cx="1415487" cy="1479550"/>
          </a:xfrm>
          <a:prstGeom prst="can">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EFD</a:t>
            </a:r>
            <a:endParaRPr lang="en-US" sz="2800" dirty="0"/>
          </a:p>
        </p:txBody>
      </p:sp>
      <p:sp>
        <p:nvSpPr>
          <p:cNvPr id="181" name="Oval 180"/>
          <p:cNvSpPr/>
          <p:nvPr/>
        </p:nvSpPr>
        <p:spPr>
          <a:xfrm>
            <a:off x="23643028" y="15721860"/>
            <a:ext cx="2196447" cy="988401"/>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OCS</a:t>
            </a:r>
            <a:endParaRPr lang="en-US" sz="2800" dirty="0"/>
          </a:p>
        </p:txBody>
      </p:sp>
      <p:sp>
        <p:nvSpPr>
          <p:cNvPr id="182" name="Oval 181"/>
          <p:cNvSpPr/>
          <p:nvPr/>
        </p:nvSpPr>
        <p:spPr>
          <a:xfrm>
            <a:off x="23554129" y="17098540"/>
            <a:ext cx="2425243" cy="988401"/>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sz="2400" dirty="0"/>
          </a:p>
        </p:txBody>
      </p:sp>
      <p:sp>
        <p:nvSpPr>
          <p:cNvPr id="183" name="Up-Down Arrow 182"/>
          <p:cNvSpPr/>
          <p:nvPr/>
        </p:nvSpPr>
        <p:spPr>
          <a:xfrm>
            <a:off x="24409401" y="16425441"/>
            <a:ext cx="658933" cy="1032688"/>
          </a:xfrm>
          <a:prstGeom prst="upDown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4" name="Oval 183"/>
          <p:cNvSpPr/>
          <p:nvPr/>
        </p:nvSpPr>
        <p:spPr>
          <a:xfrm>
            <a:off x="26078888" y="18325360"/>
            <a:ext cx="2196447" cy="988401"/>
          </a:xfrm>
          <a:prstGeom prst="ellipse">
            <a:avLst/>
          </a:prstGeom>
          <a:gradFill flip="none" rotWithShape="1">
            <a:gsLst>
              <a:gs pos="0">
                <a:schemeClr val="accent6"/>
              </a:gs>
              <a:gs pos="100000">
                <a:schemeClr val="accent6">
                  <a:lumMod val="60000"/>
                  <a:lumOff val="4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SOCS</a:t>
            </a:r>
            <a:endParaRPr lang="en-US" sz="2800" dirty="0"/>
          </a:p>
        </p:txBody>
      </p:sp>
      <p:sp>
        <p:nvSpPr>
          <p:cNvPr id="185" name="Oval 184"/>
          <p:cNvSpPr/>
          <p:nvPr/>
        </p:nvSpPr>
        <p:spPr>
          <a:xfrm>
            <a:off x="25977342" y="19724901"/>
            <a:ext cx="2458736" cy="988401"/>
          </a:xfrm>
          <a:prstGeom prst="ellipse">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dirty="0"/>
          </a:p>
        </p:txBody>
      </p:sp>
      <p:sp>
        <p:nvSpPr>
          <p:cNvPr id="186" name="Up-Down Arrow 185"/>
          <p:cNvSpPr/>
          <p:nvPr/>
        </p:nvSpPr>
        <p:spPr>
          <a:xfrm>
            <a:off x="26839376" y="19145715"/>
            <a:ext cx="658933" cy="937326"/>
          </a:xfrm>
          <a:prstGeom prst="upDown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8" name="TextBox 187"/>
          <p:cNvSpPr txBox="1"/>
          <p:nvPr/>
        </p:nvSpPr>
        <p:spPr>
          <a:xfrm>
            <a:off x="21945600" y="17051237"/>
            <a:ext cx="1890266" cy="461665"/>
          </a:xfrm>
          <a:prstGeom prst="rect">
            <a:avLst/>
          </a:prstGeom>
          <a:noFill/>
        </p:spPr>
        <p:txBody>
          <a:bodyPr wrap="square" rtlCol="0">
            <a:spAutoFit/>
          </a:bodyPr>
          <a:lstStyle/>
          <a:p>
            <a:r>
              <a:rPr lang="en-US" sz="2400" dirty="0" smtClean="0">
                <a:latin typeface="+mn-lt"/>
              </a:rPr>
              <a:t>Operations</a:t>
            </a:r>
            <a:endParaRPr lang="en-US" sz="2400" dirty="0">
              <a:latin typeface="+mn-lt"/>
            </a:endParaRPr>
          </a:p>
        </p:txBody>
      </p:sp>
      <p:sp>
        <p:nvSpPr>
          <p:cNvPr id="189" name="Left-Right Arrow 188"/>
          <p:cNvSpPr/>
          <p:nvPr/>
        </p:nvSpPr>
        <p:spPr>
          <a:xfrm>
            <a:off x="25479449" y="15846321"/>
            <a:ext cx="1150084" cy="658934"/>
          </a:xfrm>
          <a:prstGeom prst="leftRight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0" name="Down Arrow 189"/>
          <p:cNvSpPr/>
          <p:nvPr/>
        </p:nvSpPr>
        <p:spPr>
          <a:xfrm>
            <a:off x="26635148" y="16737861"/>
            <a:ext cx="988401" cy="1906636"/>
          </a:xfrm>
          <a:prstGeom prst="downArrow">
            <a:avLst/>
          </a:prstGeom>
          <a:gradFill>
            <a:gsLst>
              <a:gs pos="0">
                <a:schemeClr val="accent6"/>
              </a:gs>
              <a:gs pos="100000">
                <a:schemeClr val="accent1">
                  <a:tint val="50000"/>
                  <a:shade val="100000"/>
                  <a:satMod val="35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1" name="TextBox 190"/>
          <p:cNvSpPr txBox="1"/>
          <p:nvPr/>
        </p:nvSpPr>
        <p:spPr>
          <a:xfrm>
            <a:off x="21717000" y="19512974"/>
            <a:ext cx="4679715" cy="1200328"/>
          </a:xfrm>
          <a:prstGeom prst="rect">
            <a:avLst/>
          </a:prstGeom>
          <a:noFill/>
        </p:spPr>
        <p:txBody>
          <a:bodyPr wrap="square" rtlCol="0">
            <a:spAutoFit/>
          </a:bodyPr>
          <a:lstStyle/>
          <a:p>
            <a:pPr algn="ctr"/>
            <a:r>
              <a:rPr lang="en-US" sz="2400" dirty="0" smtClean="0">
                <a:latin typeface="+mn-lt"/>
              </a:rPr>
              <a:t>Add/change science proposals and configuration to produce “new” survey </a:t>
            </a:r>
            <a:endParaRPr lang="en-US" sz="2400" dirty="0">
              <a:latin typeface="+mn-lt"/>
            </a:endParaRPr>
          </a:p>
        </p:txBody>
      </p:sp>
      <p:sp>
        <p:nvSpPr>
          <p:cNvPr id="192" name="Can 191"/>
          <p:cNvSpPr/>
          <p:nvPr/>
        </p:nvSpPr>
        <p:spPr>
          <a:xfrm>
            <a:off x="29032199" y="18146291"/>
            <a:ext cx="1667933" cy="1479550"/>
          </a:xfrm>
          <a:prstGeom prst="can">
            <a:avLst/>
          </a:prstGeom>
          <a:gradFill flip="none" rotWithShape="1">
            <a:gsLst>
              <a:gs pos="0">
                <a:schemeClr val="accent6"/>
              </a:gs>
              <a:gs pos="100000">
                <a:schemeClr val="accent6">
                  <a:lumMod val="40000"/>
                  <a:lumOff val="6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pPr algn="ctr"/>
            <a:r>
              <a:rPr lang="en-US" sz="2400" dirty="0" smtClean="0"/>
              <a:t>Alternate</a:t>
            </a:r>
          </a:p>
          <a:p>
            <a:pPr algn="ctr"/>
            <a:r>
              <a:rPr lang="en-US" sz="2400" dirty="0" smtClean="0"/>
              <a:t>Survey</a:t>
            </a:r>
            <a:endParaRPr lang="en-US" sz="2400" dirty="0" smtClean="0"/>
          </a:p>
        </p:txBody>
      </p:sp>
      <p:sp>
        <p:nvSpPr>
          <p:cNvPr id="193" name="Multidocument 192"/>
          <p:cNvSpPr/>
          <p:nvPr/>
        </p:nvSpPr>
        <p:spPr>
          <a:xfrm>
            <a:off x="22918659" y="18363460"/>
            <a:ext cx="2684541" cy="1082969"/>
          </a:xfrm>
          <a:prstGeom prst="flowChartMultidocument">
            <a:avLst/>
          </a:prstGeom>
          <a:gradFill>
            <a:gsLst>
              <a:gs pos="0">
                <a:schemeClr val="accent6"/>
              </a:gs>
              <a:gs pos="100000">
                <a:schemeClr val="accent6">
                  <a:lumMod val="40000"/>
                  <a:lumOff val="6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Alternate</a:t>
            </a:r>
          </a:p>
          <a:p>
            <a:pPr algn="ctr"/>
            <a:r>
              <a:rPr lang="en-US" sz="2400" dirty="0" smtClean="0"/>
              <a:t>Configuration</a:t>
            </a:r>
            <a:endParaRPr lang="en-US" sz="2400" dirty="0"/>
          </a:p>
        </p:txBody>
      </p:sp>
      <p:sp>
        <p:nvSpPr>
          <p:cNvPr id="194" name="Notched Right Arrow 193"/>
          <p:cNvSpPr/>
          <p:nvPr/>
        </p:nvSpPr>
        <p:spPr>
          <a:xfrm>
            <a:off x="25123848" y="18363460"/>
            <a:ext cx="1424639" cy="988401"/>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5" name="TextBox 194"/>
          <p:cNvSpPr txBox="1"/>
          <p:nvPr/>
        </p:nvSpPr>
        <p:spPr>
          <a:xfrm>
            <a:off x="27792650" y="15455502"/>
            <a:ext cx="3610542" cy="2308324"/>
          </a:xfrm>
          <a:prstGeom prst="rect">
            <a:avLst/>
          </a:prstGeom>
          <a:noFill/>
        </p:spPr>
        <p:txBody>
          <a:bodyPr wrap="square" rtlCol="0">
            <a:spAutoFit/>
          </a:bodyPr>
          <a:lstStyle/>
          <a:p>
            <a:pPr algn="ctr"/>
            <a:r>
              <a:rPr lang="en-US" sz="2400" dirty="0" smtClean="0">
                <a:latin typeface="+mn-lt"/>
              </a:rPr>
              <a:t>Configuration and visit</a:t>
            </a:r>
          </a:p>
          <a:p>
            <a:pPr algn="ctr"/>
            <a:r>
              <a:rPr lang="en-US" sz="2400" dirty="0">
                <a:latin typeface="+mn-lt"/>
              </a:rPr>
              <a:t>h</a:t>
            </a:r>
            <a:r>
              <a:rPr lang="en-US" sz="2400" dirty="0" smtClean="0">
                <a:latin typeface="+mn-lt"/>
              </a:rPr>
              <a:t>istory for SOCS taken</a:t>
            </a:r>
          </a:p>
          <a:p>
            <a:r>
              <a:rPr lang="en-US" sz="2400" dirty="0" smtClean="0">
                <a:latin typeface="+mn-lt"/>
              </a:rPr>
              <a:t>from </a:t>
            </a:r>
            <a:r>
              <a:rPr lang="en-US" sz="2400" dirty="0"/>
              <a:t>Engineering Facilities DB (</a:t>
            </a:r>
            <a:r>
              <a:rPr lang="en-US" sz="2400" dirty="0" smtClean="0">
                <a:latin typeface="+mn-lt"/>
              </a:rPr>
              <a:t>EFD) to create clone of operational </a:t>
            </a:r>
            <a:r>
              <a:rPr lang="en-US" sz="2400" dirty="0">
                <a:latin typeface="+mn-lt"/>
              </a:rPr>
              <a:t>S</a:t>
            </a:r>
            <a:r>
              <a:rPr lang="en-US" sz="2400" dirty="0" smtClean="0">
                <a:latin typeface="+mn-lt"/>
              </a:rPr>
              <a:t>cheduler</a:t>
            </a:r>
            <a:endParaRPr lang="en-US" sz="2400" dirty="0">
              <a:latin typeface="+mn-lt"/>
            </a:endParaRPr>
          </a:p>
        </p:txBody>
      </p:sp>
      <p:sp>
        <p:nvSpPr>
          <p:cNvPr id="187" name="Notched Right Arrow 186"/>
          <p:cNvSpPr/>
          <p:nvPr/>
        </p:nvSpPr>
        <p:spPr>
          <a:xfrm>
            <a:off x="27740048" y="18325360"/>
            <a:ext cx="1424639" cy="988401"/>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extBox 1"/>
          <p:cNvSpPr txBox="1"/>
          <p:nvPr/>
        </p:nvSpPr>
        <p:spPr>
          <a:xfrm>
            <a:off x="11051315" y="14401800"/>
            <a:ext cx="9979885" cy="830997"/>
          </a:xfrm>
          <a:prstGeom prst="rect">
            <a:avLst/>
          </a:prstGeom>
          <a:noFill/>
        </p:spPr>
        <p:txBody>
          <a:bodyPr wrap="square" rtlCol="0">
            <a:spAutoFit/>
          </a:bodyPr>
          <a:lstStyle/>
          <a:p>
            <a:pPr algn="l"/>
            <a:r>
              <a:rPr lang="en-US" sz="2400" dirty="0" smtClean="0">
                <a:latin typeface="Helvetica"/>
                <a:cs typeface="Helvetica"/>
              </a:rPr>
              <a:t>Figure 2: Diagram showing the communication pathways between SOCS and the Scheduler systems.</a:t>
            </a:r>
            <a:endParaRPr lang="en-US" sz="2400" dirty="0">
              <a:latin typeface="Helvetica"/>
              <a:cs typeface="Helvetica"/>
            </a:endParaRPr>
          </a:p>
        </p:txBody>
      </p:sp>
      <p:sp>
        <p:nvSpPr>
          <p:cNvPr id="5" name="TextBox 4"/>
          <p:cNvSpPr txBox="1"/>
          <p:nvPr/>
        </p:nvSpPr>
        <p:spPr>
          <a:xfrm>
            <a:off x="21566915" y="13893786"/>
            <a:ext cx="9979885" cy="830997"/>
          </a:xfrm>
          <a:prstGeom prst="rect">
            <a:avLst/>
          </a:prstGeom>
          <a:noFill/>
        </p:spPr>
        <p:txBody>
          <a:bodyPr wrap="square" rtlCol="0">
            <a:spAutoFit/>
          </a:bodyPr>
          <a:lstStyle/>
          <a:p>
            <a:pPr algn="l"/>
            <a:r>
              <a:rPr lang="en-US" sz="2400" dirty="0" smtClean="0">
                <a:latin typeface="Helvetica"/>
                <a:cs typeface="Helvetica"/>
              </a:rPr>
              <a:t>Figure 3: Using clone of operational Scheduler to forecast the proposed target fields for a given time window (e.g. 2 hours).</a:t>
            </a:r>
            <a:endParaRPr lang="en-US" sz="2400" dirty="0">
              <a:latin typeface="Helvetica"/>
              <a:cs typeface="Helvetica"/>
            </a:endParaRPr>
          </a:p>
        </p:txBody>
      </p:sp>
      <p:sp>
        <p:nvSpPr>
          <p:cNvPr id="6" name="TextBox 5"/>
          <p:cNvSpPr txBox="1"/>
          <p:nvPr/>
        </p:nvSpPr>
        <p:spPr>
          <a:xfrm>
            <a:off x="21717001" y="20824146"/>
            <a:ext cx="9829800" cy="830997"/>
          </a:xfrm>
          <a:prstGeom prst="rect">
            <a:avLst/>
          </a:prstGeom>
          <a:noFill/>
        </p:spPr>
        <p:txBody>
          <a:bodyPr wrap="square" rtlCol="0">
            <a:spAutoFit/>
          </a:bodyPr>
          <a:lstStyle/>
          <a:p>
            <a:pPr algn="l"/>
            <a:r>
              <a:rPr lang="en-US" sz="2400" dirty="0" smtClean="0">
                <a:latin typeface="Helvetica"/>
                <a:cs typeface="Helvetica"/>
              </a:rPr>
              <a:t>Figure 4: Using clone of operational Scheduler to explore new or varied science proposals and instrument configurations.</a:t>
            </a:r>
            <a:endParaRPr lang="en-US" sz="2400" dirty="0">
              <a:latin typeface="Helvetica"/>
              <a:cs typeface="Helvetica"/>
            </a:endParaRPr>
          </a:p>
        </p:txBody>
      </p:sp>
      <p:sp>
        <p:nvSpPr>
          <p:cNvPr id="7" name="TextBox 6"/>
          <p:cNvSpPr txBox="1"/>
          <p:nvPr/>
        </p:nvSpPr>
        <p:spPr>
          <a:xfrm>
            <a:off x="22453853" y="6858000"/>
            <a:ext cx="8943524" cy="1200328"/>
          </a:xfrm>
          <a:prstGeom prst="rect">
            <a:avLst/>
          </a:prstGeom>
          <a:noFill/>
        </p:spPr>
        <p:txBody>
          <a:bodyPr wrap="none" rtlCol="0">
            <a:spAutoFit/>
          </a:bodyPr>
          <a:lstStyle/>
          <a:p>
            <a:pPr algn="l"/>
            <a:r>
              <a:rPr lang="en-US" sz="2400" dirty="0" smtClean="0">
                <a:latin typeface="Helvetica"/>
                <a:cs typeface="Helvetica"/>
              </a:rPr>
              <a:t>While the main use case of OpSim4 is pre-operational studies of </a:t>
            </a:r>
          </a:p>
          <a:p>
            <a:pPr algn="l"/>
            <a:r>
              <a:rPr lang="en-US" sz="2400" dirty="0" smtClean="0">
                <a:latin typeface="Helvetica"/>
                <a:cs typeface="Helvetica"/>
              </a:rPr>
              <a:t>scheduling algorithms and science proposals, the separated </a:t>
            </a:r>
          </a:p>
          <a:p>
            <a:pPr algn="l"/>
            <a:r>
              <a:rPr lang="en-US" sz="2400" dirty="0" smtClean="0">
                <a:latin typeface="Helvetica"/>
                <a:cs typeface="Helvetica"/>
              </a:rPr>
              <a:t>SOCS</a:t>
            </a:r>
            <a:r>
              <a:rPr lang="en-US" sz="2400" dirty="0" smtClean="0">
                <a:latin typeface="Helvetica"/>
                <a:cs typeface="Helvetica"/>
              </a:rPr>
              <a:t>/Scheduler allows for </a:t>
            </a:r>
            <a:r>
              <a:rPr lang="en-US" sz="2400" dirty="0" smtClean="0">
                <a:latin typeface="Helvetica"/>
                <a:cs typeface="Helvetica"/>
              </a:rPr>
              <a:t>other interesting </a:t>
            </a:r>
            <a:r>
              <a:rPr lang="en-US" sz="2400" dirty="0" smtClean="0">
                <a:latin typeface="Helvetica"/>
                <a:cs typeface="Helvetica"/>
              </a:rPr>
              <a:t>use cases:</a:t>
            </a:r>
            <a:endParaRPr lang="en-US" sz="2400" dirty="0">
              <a:latin typeface="Helvetica"/>
              <a:cs typeface="Helvetica"/>
            </a:endParaRPr>
          </a:p>
        </p:txBody>
      </p:sp>
      <p:sp>
        <p:nvSpPr>
          <p:cNvPr id="8" name="TextBox 7"/>
          <p:cNvSpPr txBox="1"/>
          <p:nvPr/>
        </p:nvSpPr>
        <p:spPr>
          <a:xfrm>
            <a:off x="11261070" y="21083584"/>
            <a:ext cx="9685460" cy="3288079"/>
          </a:xfrm>
          <a:prstGeom prst="rect">
            <a:avLst/>
          </a:prstGeom>
          <a:noFill/>
        </p:spPr>
        <p:txBody>
          <a:bodyPr wrap="square" rtlCol="0">
            <a:spAutoFit/>
          </a:bodyPr>
          <a:lstStyle/>
          <a:p>
            <a:pPr algn="l">
              <a:lnSpc>
                <a:spcPct val="150000"/>
              </a:lnSpc>
            </a:pPr>
            <a:r>
              <a:rPr lang="en-US" sz="2800" dirty="0" smtClean="0">
                <a:latin typeface="Helvetica"/>
                <a:cs typeface="Helvetica"/>
              </a:rPr>
              <a:t>SOCS software development uses the LSST Agile </a:t>
            </a:r>
            <a:r>
              <a:rPr lang="en-US" sz="2800" dirty="0" smtClean="0">
                <a:latin typeface="Helvetica"/>
                <a:cs typeface="Helvetica"/>
              </a:rPr>
              <a:t>process</a:t>
            </a:r>
            <a:r>
              <a:rPr lang="en-US" sz="2800" baseline="30000" dirty="0">
                <a:latin typeface="Helvetica"/>
                <a:cs typeface="Helvetica"/>
              </a:rPr>
              <a:t>6</a:t>
            </a:r>
            <a:r>
              <a:rPr lang="en-US" sz="2800" dirty="0" smtClean="0">
                <a:latin typeface="Helvetica"/>
                <a:cs typeface="Helvetica"/>
              </a:rPr>
              <a:t> </a:t>
            </a:r>
            <a:r>
              <a:rPr lang="en-US" sz="2800" dirty="0" smtClean="0">
                <a:latin typeface="Helvetica"/>
                <a:cs typeface="Helvetica"/>
              </a:rPr>
              <a:t>and follows the basic tenants of Test Driven Design (TDD</a:t>
            </a:r>
            <a:r>
              <a:rPr lang="en-US" sz="2800" dirty="0" smtClean="0">
                <a:latin typeface="Helvetica"/>
                <a:cs typeface="Helvetica"/>
              </a:rPr>
              <a:t>)</a:t>
            </a:r>
            <a:r>
              <a:rPr lang="en-US" sz="2800" baseline="30000" dirty="0">
                <a:latin typeface="Helvetica"/>
                <a:cs typeface="Helvetica"/>
              </a:rPr>
              <a:t>7</a:t>
            </a:r>
            <a:r>
              <a:rPr lang="en-US" sz="2800" dirty="0" smtClean="0">
                <a:latin typeface="Helvetica"/>
                <a:cs typeface="Helvetica"/>
              </a:rPr>
              <a:t>. </a:t>
            </a:r>
            <a:r>
              <a:rPr lang="en-US" sz="2800" dirty="0" smtClean="0">
                <a:latin typeface="Helvetica"/>
                <a:cs typeface="Helvetica"/>
              </a:rPr>
              <a:t>Each release cycle is tightly coupled with the LSST Scheduler development cycle. Integration of new features occurs continuously throughout the release cycle. </a:t>
            </a:r>
            <a:endParaRPr lang="en-US" sz="2800" dirty="0">
              <a:latin typeface="Helvetica"/>
              <a:cs typeface="Helvetica"/>
            </a:endParaRPr>
          </a:p>
        </p:txBody>
      </p:sp>
      <p:cxnSp>
        <p:nvCxnSpPr>
          <p:cNvPr id="149" name="Straight Connector 14"/>
          <p:cNvCxnSpPr>
            <a:cxnSpLocks noChangeShapeType="1"/>
          </p:cNvCxnSpPr>
          <p:nvPr/>
        </p:nvCxnSpPr>
        <p:spPr bwMode="auto">
          <a:xfrm>
            <a:off x="11396126" y="15536334"/>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9" name="TextBox 8"/>
          <p:cNvSpPr txBox="1"/>
          <p:nvPr/>
        </p:nvSpPr>
        <p:spPr>
          <a:xfrm>
            <a:off x="1889630" y="22589046"/>
            <a:ext cx="5915276" cy="369332"/>
          </a:xfrm>
          <a:prstGeom prst="rect">
            <a:avLst/>
          </a:prstGeom>
          <a:noFill/>
        </p:spPr>
        <p:txBody>
          <a:bodyPr wrap="none" rtlCol="0">
            <a:spAutoFit/>
          </a:bodyPr>
          <a:lstStyle/>
          <a:p>
            <a:pPr algn="l"/>
            <a:r>
              <a:rPr lang="en-US" sz="1800" baseline="30000" dirty="0" smtClean="0">
                <a:latin typeface="Helvetica"/>
                <a:cs typeface="Helvetica"/>
              </a:rPr>
              <a:t>*</a:t>
            </a:r>
            <a:r>
              <a:rPr lang="en-US" sz="1800" dirty="0" smtClean="0">
                <a:latin typeface="Helvetica"/>
                <a:cs typeface="Helvetica"/>
              </a:rPr>
              <a:t>DDS is the Data Distribution Service. See reference [4].</a:t>
            </a:r>
            <a:endParaRPr lang="en-US" sz="1800" dirty="0">
              <a:latin typeface="Helvetica"/>
              <a:cs typeface="Helvetica"/>
            </a:endParaRPr>
          </a:p>
        </p:txBody>
      </p:sp>
      <p:cxnSp>
        <p:nvCxnSpPr>
          <p:cNvPr id="151" name="Straight Connector 14"/>
          <p:cNvCxnSpPr>
            <a:cxnSpLocks noChangeShapeType="1"/>
          </p:cNvCxnSpPr>
          <p:nvPr/>
        </p:nvCxnSpPr>
        <p:spPr bwMode="auto">
          <a:xfrm>
            <a:off x="11396126" y="21015828"/>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152" name="TextBox 151"/>
          <p:cNvSpPr txBox="1"/>
          <p:nvPr/>
        </p:nvSpPr>
        <p:spPr>
          <a:xfrm>
            <a:off x="11311869" y="15561792"/>
            <a:ext cx="9685460" cy="5227071"/>
          </a:xfrm>
          <a:prstGeom prst="rect">
            <a:avLst/>
          </a:prstGeom>
          <a:noFill/>
        </p:spPr>
        <p:txBody>
          <a:bodyPr wrap="square" rtlCol="0">
            <a:spAutoFit/>
          </a:bodyPr>
          <a:lstStyle/>
          <a:p>
            <a:pPr algn="l">
              <a:lnSpc>
                <a:spcPct val="150000"/>
              </a:lnSpc>
            </a:pPr>
            <a:r>
              <a:rPr lang="en-US" sz="2800" dirty="0" smtClean="0">
                <a:latin typeface="Helvetica"/>
                <a:cs typeface="Helvetica"/>
              </a:rPr>
              <a:t>The current development plan has version 1.0 of OpSim4 slated for delivery in the fall of 2016. It will </a:t>
            </a:r>
            <a:r>
              <a:rPr lang="en-US" sz="2800" dirty="0" smtClean="0">
                <a:latin typeface="Helvetica"/>
                <a:cs typeface="Helvetica"/>
              </a:rPr>
              <a:t>encompass </a:t>
            </a:r>
            <a:r>
              <a:rPr lang="en-US" sz="2800" dirty="0" smtClean="0">
                <a:latin typeface="Helvetica"/>
                <a:cs typeface="Helvetica"/>
              </a:rPr>
              <a:t>all of the functionality of OpSim3 plus some enhancements not available in OpSim3</a:t>
            </a:r>
            <a:r>
              <a:rPr lang="en-US" sz="2800" dirty="0" smtClean="0">
                <a:latin typeface="Helvetica"/>
                <a:cs typeface="Helvetica"/>
              </a:rPr>
              <a:t>. OpSim</a:t>
            </a:r>
            <a:r>
              <a:rPr lang="en-US" sz="2800" dirty="0" smtClean="0">
                <a:latin typeface="Helvetica"/>
                <a:cs typeface="Helvetica"/>
              </a:rPr>
              <a:t>4 will run with two separate instances of the Observatory model, one in SOCS (the “real”  one) and the other in the Scheduler (the model). OpSim4 will also include the latest environmental information that has been gathered from the LSST site.</a:t>
            </a:r>
            <a:endParaRPr lang="en-US" sz="2800" dirty="0">
              <a:latin typeface="Helvetica"/>
              <a:cs typeface="Helvetica"/>
            </a:endParaRPr>
          </a:p>
        </p:txBody>
      </p:sp>
      <p:cxnSp>
        <p:nvCxnSpPr>
          <p:cNvPr id="113" name="Straight Connector 14"/>
          <p:cNvCxnSpPr>
            <a:cxnSpLocks noChangeShapeType="1"/>
          </p:cNvCxnSpPr>
          <p:nvPr/>
        </p:nvCxnSpPr>
        <p:spPr bwMode="auto">
          <a:xfrm>
            <a:off x="22206518" y="14850520"/>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3175</TotalTime>
  <Words>564</Words>
  <Application>Microsoft Macintosh PowerPoint</Application>
  <PresentationFormat>Custom</PresentationFormat>
  <Paragraphs>86</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Default Design</vt:lpstr>
      <vt:lpstr>PowerPoint Presentation</vt:lpstr>
    </vt:vector>
  </TitlesOfParts>
  <Company>SciFor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Posters1st</dc:creator>
  <cp:lastModifiedBy>Michael Reuter</cp:lastModifiedBy>
  <cp:revision>310</cp:revision>
  <dcterms:created xsi:type="dcterms:W3CDTF">2016-05-20T22:38:26Z</dcterms:created>
  <dcterms:modified xsi:type="dcterms:W3CDTF">2016-06-08T20:45:26Z</dcterms:modified>
</cp:coreProperties>
</file>

<file path=docProps/thumbnail.jpeg>
</file>